
<file path=[Content_Types].xml><?xml version="1.0" encoding="utf-8"?>
<Types xmlns="http://schemas.openxmlformats.org/package/2006/content-types">
  <Default Extension="avi" ContentType="video/x-msvideo"/>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8" r:id="rId2"/>
  </p:sldMasterIdLst>
  <p:notesMasterIdLst>
    <p:notesMasterId r:id="rId38"/>
  </p:notesMasterIdLst>
  <p:sldIdLst>
    <p:sldId id="2147479862" r:id="rId3"/>
    <p:sldId id="2147479874" r:id="rId4"/>
    <p:sldId id="2147479859" r:id="rId5"/>
    <p:sldId id="2147479858" r:id="rId6"/>
    <p:sldId id="290" r:id="rId7"/>
    <p:sldId id="2147470088" r:id="rId8"/>
    <p:sldId id="2147479860" r:id="rId9"/>
    <p:sldId id="2147479861" r:id="rId10"/>
    <p:sldId id="2147479863" r:id="rId11"/>
    <p:sldId id="2147470080" r:id="rId12"/>
    <p:sldId id="2147470074" r:id="rId13"/>
    <p:sldId id="2147479846" r:id="rId14"/>
    <p:sldId id="2147479875" r:id="rId15"/>
    <p:sldId id="2147470193" r:id="rId16"/>
    <p:sldId id="2147469940" r:id="rId17"/>
    <p:sldId id="2147470065" r:id="rId18"/>
    <p:sldId id="2147470066" r:id="rId19"/>
    <p:sldId id="2147470067" r:id="rId20"/>
    <p:sldId id="2147470068" r:id="rId21"/>
    <p:sldId id="2147470069" r:id="rId22"/>
    <p:sldId id="2147470070" r:id="rId23"/>
    <p:sldId id="2147470071" r:id="rId24"/>
    <p:sldId id="2147470072" r:id="rId25"/>
    <p:sldId id="2147470073" r:id="rId26"/>
    <p:sldId id="2147470195" r:id="rId27"/>
    <p:sldId id="2147470124" r:id="rId28"/>
    <p:sldId id="313" r:id="rId29"/>
    <p:sldId id="409" r:id="rId30"/>
    <p:sldId id="2147470196" r:id="rId31"/>
    <p:sldId id="1277" r:id="rId32"/>
    <p:sldId id="2147470133" r:id="rId33"/>
    <p:sldId id="2147470197" r:id="rId34"/>
    <p:sldId id="2147470118" r:id="rId35"/>
    <p:sldId id="2147470119" r:id="rId36"/>
    <p:sldId id="263"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90" autoAdjust="0"/>
    <p:restoredTop sz="94660"/>
  </p:normalViewPr>
  <p:slideViewPr>
    <p:cSldViewPr snapToGrid="0">
      <p:cViewPr varScale="1">
        <p:scale>
          <a:sx n="104" d="100"/>
          <a:sy n="104" d="100"/>
        </p:scale>
        <p:origin x="138" y="17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C433D9-7B65-4172-9A40-6EC31A717C22}" type="datetimeFigureOut">
              <a:rPr lang="en-US" smtClean="0"/>
              <a:t>25-Jun-24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91F000-F6D1-49F5-BE00-DCE2E1B35165}" type="slidenum">
              <a:rPr lang="en-US" smtClean="0"/>
              <a:t>‹#›</a:t>
            </a:fld>
            <a:endParaRPr lang="en-US"/>
          </a:p>
        </p:txBody>
      </p:sp>
    </p:spTree>
    <p:extLst>
      <p:ext uri="{BB962C8B-B14F-4D97-AF65-F5344CB8AC3E}">
        <p14:creationId xmlns:p14="http://schemas.microsoft.com/office/powerpoint/2010/main" val="619386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491F000-F6D1-49F5-BE00-DCE2E1B35165}" type="slidenum">
              <a:rPr lang="en-US" smtClean="0"/>
              <a:t>1</a:t>
            </a:fld>
            <a:endParaRPr lang="en-US"/>
          </a:p>
        </p:txBody>
      </p:sp>
    </p:spTree>
    <p:extLst>
      <p:ext uri="{BB962C8B-B14F-4D97-AF65-F5344CB8AC3E}">
        <p14:creationId xmlns:p14="http://schemas.microsoft.com/office/powerpoint/2010/main" val="6130350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21</a:t>
            </a:fld>
            <a:endParaRPr lang="en-US"/>
          </a:p>
        </p:txBody>
      </p:sp>
    </p:spTree>
    <p:extLst>
      <p:ext uri="{BB962C8B-B14F-4D97-AF65-F5344CB8AC3E}">
        <p14:creationId xmlns:p14="http://schemas.microsoft.com/office/powerpoint/2010/main" val="34385697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22</a:t>
            </a:fld>
            <a:endParaRPr lang="en-US"/>
          </a:p>
        </p:txBody>
      </p:sp>
    </p:spTree>
    <p:extLst>
      <p:ext uri="{BB962C8B-B14F-4D97-AF65-F5344CB8AC3E}">
        <p14:creationId xmlns:p14="http://schemas.microsoft.com/office/powerpoint/2010/main" val="672613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23</a:t>
            </a:fld>
            <a:endParaRPr lang="en-US"/>
          </a:p>
        </p:txBody>
      </p:sp>
    </p:spTree>
    <p:extLst>
      <p:ext uri="{BB962C8B-B14F-4D97-AF65-F5344CB8AC3E}">
        <p14:creationId xmlns:p14="http://schemas.microsoft.com/office/powerpoint/2010/main" val="104906339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24</a:t>
            </a:fld>
            <a:endParaRPr lang="en-US"/>
          </a:p>
        </p:txBody>
      </p:sp>
    </p:spTree>
    <p:extLst>
      <p:ext uri="{BB962C8B-B14F-4D97-AF65-F5344CB8AC3E}">
        <p14:creationId xmlns:p14="http://schemas.microsoft.com/office/powerpoint/2010/main" val="321312733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26</a:t>
            </a:fld>
            <a:endParaRPr lang="en-US"/>
          </a:p>
        </p:txBody>
      </p:sp>
    </p:spTree>
    <p:extLst>
      <p:ext uri="{BB962C8B-B14F-4D97-AF65-F5344CB8AC3E}">
        <p14:creationId xmlns:p14="http://schemas.microsoft.com/office/powerpoint/2010/main" val="3739493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27</a:t>
            </a:fld>
            <a:endParaRPr lang="en-US"/>
          </a:p>
        </p:txBody>
      </p:sp>
    </p:spTree>
    <p:extLst>
      <p:ext uri="{BB962C8B-B14F-4D97-AF65-F5344CB8AC3E}">
        <p14:creationId xmlns:p14="http://schemas.microsoft.com/office/powerpoint/2010/main" val="1078706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28</a:t>
            </a:fld>
            <a:endParaRPr lang="en-US"/>
          </a:p>
        </p:txBody>
      </p:sp>
    </p:spTree>
    <p:extLst>
      <p:ext uri="{BB962C8B-B14F-4D97-AF65-F5344CB8AC3E}">
        <p14:creationId xmlns:p14="http://schemas.microsoft.com/office/powerpoint/2010/main" val="8122064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66440">
              <a:defRPr/>
            </a:pPr>
            <a:r>
              <a:rPr lang="en-US" i="1">
                <a:solidFill>
                  <a:srgbClr val="7030A0"/>
                </a:solidFill>
              </a:rPr>
              <a:t>Recap of personalization scenario</a:t>
            </a:r>
          </a:p>
          <a:p>
            <a:endParaRPr lang="en-US"/>
          </a:p>
        </p:txBody>
      </p:sp>
      <p:sp>
        <p:nvSpPr>
          <p:cNvPr id="4" name="Slide Number Placeholder 3"/>
          <p:cNvSpPr>
            <a:spLocks noGrp="1"/>
          </p:cNvSpPr>
          <p:nvPr>
            <p:ph type="sldNum" sz="quarter" idx="5"/>
          </p:nvPr>
        </p:nvSpPr>
        <p:spPr/>
        <p:txBody>
          <a:bodyPr/>
          <a:lstStyle/>
          <a:p>
            <a:fld id="{96EAB458-6C94-4F2E-A1D1-6C7031B57EBB}" type="slidenum">
              <a:rPr lang="en-US" smtClean="0"/>
              <a:t>30</a:t>
            </a:fld>
            <a:endParaRPr lang="en-US"/>
          </a:p>
        </p:txBody>
      </p:sp>
    </p:spTree>
    <p:extLst>
      <p:ext uri="{BB962C8B-B14F-4D97-AF65-F5344CB8AC3E}">
        <p14:creationId xmlns:p14="http://schemas.microsoft.com/office/powerpoint/2010/main" val="30278686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2929004-E340-4D5E-A170-6CDFCE250FB7}" type="slidenum">
              <a:rPr lang="en-IN" smtClean="0"/>
              <a:t>8</a:t>
            </a:fld>
            <a:endParaRPr lang="en-IN"/>
          </a:p>
        </p:txBody>
      </p:sp>
    </p:spTree>
    <p:extLst>
      <p:ext uri="{BB962C8B-B14F-4D97-AF65-F5344CB8AC3E}">
        <p14:creationId xmlns:p14="http://schemas.microsoft.com/office/powerpoint/2010/main" val="107284250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0C2447C-874D-4B0D-BFEC-914581DC1474}" type="slidenum">
              <a:rPr lang="en-US" smtClean="0"/>
              <a:t>12</a:t>
            </a:fld>
            <a:endParaRPr lang="en-US"/>
          </a:p>
        </p:txBody>
      </p:sp>
    </p:spTree>
    <p:extLst>
      <p:ext uri="{BB962C8B-B14F-4D97-AF65-F5344CB8AC3E}">
        <p14:creationId xmlns:p14="http://schemas.microsoft.com/office/powerpoint/2010/main" val="30811279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15</a:t>
            </a:fld>
            <a:endParaRPr lang="en-US"/>
          </a:p>
        </p:txBody>
      </p:sp>
    </p:spTree>
    <p:extLst>
      <p:ext uri="{BB962C8B-B14F-4D97-AF65-F5344CB8AC3E}">
        <p14:creationId xmlns:p14="http://schemas.microsoft.com/office/powerpoint/2010/main" val="40132734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16</a:t>
            </a:fld>
            <a:endParaRPr lang="en-US"/>
          </a:p>
        </p:txBody>
      </p:sp>
    </p:spTree>
    <p:extLst>
      <p:ext uri="{BB962C8B-B14F-4D97-AF65-F5344CB8AC3E}">
        <p14:creationId xmlns:p14="http://schemas.microsoft.com/office/powerpoint/2010/main" val="40142417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17</a:t>
            </a:fld>
            <a:endParaRPr lang="en-US"/>
          </a:p>
        </p:txBody>
      </p:sp>
    </p:spTree>
    <p:extLst>
      <p:ext uri="{BB962C8B-B14F-4D97-AF65-F5344CB8AC3E}">
        <p14:creationId xmlns:p14="http://schemas.microsoft.com/office/powerpoint/2010/main" val="25970678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18</a:t>
            </a:fld>
            <a:endParaRPr lang="en-US"/>
          </a:p>
        </p:txBody>
      </p:sp>
    </p:spTree>
    <p:extLst>
      <p:ext uri="{BB962C8B-B14F-4D97-AF65-F5344CB8AC3E}">
        <p14:creationId xmlns:p14="http://schemas.microsoft.com/office/powerpoint/2010/main" val="5800350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EF1C1629-2497-41E5-81E6-70D873C51733}" type="slidenum">
              <a:rPr lang="en-US" smtClean="0"/>
              <a:t>19</a:t>
            </a:fld>
            <a:endParaRPr lang="en-US"/>
          </a:p>
        </p:txBody>
      </p:sp>
    </p:spTree>
    <p:extLst>
      <p:ext uri="{BB962C8B-B14F-4D97-AF65-F5344CB8AC3E}">
        <p14:creationId xmlns:p14="http://schemas.microsoft.com/office/powerpoint/2010/main" val="16895761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EF1C1629-2497-41E5-81E6-70D873C51733}" type="slidenum">
              <a:rPr lang="en-US" smtClean="0"/>
              <a:t>20</a:t>
            </a:fld>
            <a:endParaRPr lang="en-US"/>
          </a:p>
        </p:txBody>
      </p:sp>
    </p:spTree>
    <p:extLst>
      <p:ext uri="{BB962C8B-B14F-4D97-AF65-F5344CB8AC3E}">
        <p14:creationId xmlns:p14="http://schemas.microsoft.com/office/powerpoint/2010/main" val="35319906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2.xml"/><Relationship Id="rId4" Type="http://schemas.openxmlformats.org/officeDocument/2006/relationships/image" Target="../media/image4.emf"/></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An Hour of Learning: Deep Learning for NLP</a:t>
            </a:r>
          </a:p>
        </p:txBody>
      </p:sp>
      <p:sp>
        <p:nvSpPr>
          <p:cNvPr id="5" name="Footer Placeholder 4"/>
          <p:cNvSpPr>
            <a:spLocks noGrp="1"/>
          </p:cNvSpPr>
          <p:nvPr>
            <p:ph type="ftr" sz="quarter" idx="11"/>
          </p:nvPr>
        </p:nvSpPr>
        <p:spPr/>
        <p:txBody>
          <a:bodyPr/>
          <a:lstStyle/>
          <a:p>
            <a:r>
              <a:rPr lang="en-IN"/>
              <a:t>Manish Gupta (manishg.iitb@gmail.com)</a:t>
            </a:r>
            <a:endParaRPr lang="en-US"/>
          </a:p>
        </p:txBody>
      </p:sp>
      <p:sp>
        <p:nvSpPr>
          <p:cNvPr id="6" name="Slide Number Placeholder 5"/>
          <p:cNvSpPr>
            <a:spLocks noGrp="1"/>
          </p:cNvSpPr>
          <p:nvPr>
            <p:ph type="sldNum" sz="quarter" idx="12"/>
          </p:nvPr>
        </p:nvSpPr>
        <p:spPr/>
        <p:txBody>
          <a:bodyPr/>
          <a:lstStyle/>
          <a:p>
            <a:fld id="{271F44CC-47BE-4502-9000-3F0D9C5B343E}" type="slidenum">
              <a:rPr lang="en-US" smtClean="0"/>
              <a:t>‹#›</a:t>
            </a:fld>
            <a:endParaRPr lang="en-US"/>
          </a:p>
        </p:txBody>
      </p:sp>
    </p:spTree>
    <p:extLst>
      <p:ext uri="{BB962C8B-B14F-4D97-AF65-F5344CB8AC3E}">
        <p14:creationId xmlns:p14="http://schemas.microsoft.com/office/powerpoint/2010/main" val="12558083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clipArtAndTx">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304800" y="381000"/>
            <a:ext cx="11277600" cy="838200"/>
          </a:xfrm>
        </p:spPr>
        <p:txBody>
          <a:bodyPr/>
          <a:lstStyle/>
          <a:p>
            <a:r>
              <a:rPr lang="en-US"/>
              <a:t>Click to edit Master title style</a:t>
            </a:r>
          </a:p>
        </p:txBody>
      </p:sp>
      <p:sp>
        <p:nvSpPr>
          <p:cNvPr id="3" name="Online Image Placeholder 2"/>
          <p:cNvSpPr>
            <a:spLocks noGrp="1"/>
          </p:cNvSpPr>
          <p:nvPr>
            <p:ph type="clipArt" sz="half" idx="1"/>
          </p:nvPr>
        </p:nvSpPr>
        <p:spPr>
          <a:xfrm>
            <a:off x="406400" y="1295400"/>
            <a:ext cx="5384800" cy="4876800"/>
          </a:xfrm>
        </p:spPr>
        <p:txBody>
          <a:bodyPr/>
          <a:lstStyle/>
          <a:p>
            <a:endParaRPr lang="en-US"/>
          </a:p>
        </p:txBody>
      </p:sp>
      <p:sp>
        <p:nvSpPr>
          <p:cNvPr id="4" name="Text Placeholder 3"/>
          <p:cNvSpPr>
            <a:spLocks noGrp="1"/>
          </p:cNvSpPr>
          <p:nvPr>
            <p:ph type="body" sz="half" idx="2"/>
          </p:nvPr>
        </p:nvSpPr>
        <p:spPr>
          <a:xfrm>
            <a:off x="5994400" y="1295400"/>
            <a:ext cx="5384800" cy="4876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914400" y="6248400"/>
            <a:ext cx="2540000" cy="457200"/>
          </a:xfrm>
        </p:spPr>
        <p:txBody>
          <a:bodyPr/>
          <a:lstStyle>
            <a:lvl1pPr>
              <a:defRPr/>
            </a:lvl1pPr>
          </a:lstStyle>
          <a:p>
            <a:r>
              <a:rPr lang="en-US" altLang="en-US"/>
              <a:t>An Hour of Learning: Deep Learning for NLP</a:t>
            </a:r>
          </a:p>
        </p:txBody>
      </p:sp>
      <p:sp>
        <p:nvSpPr>
          <p:cNvPr id="6" name="Footer Placeholder 5"/>
          <p:cNvSpPr>
            <a:spLocks noGrp="1"/>
          </p:cNvSpPr>
          <p:nvPr>
            <p:ph type="ftr" sz="quarter" idx="11"/>
          </p:nvPr>
        </p:nvSpPr>
        <p:spPr>
          <a:xfrm>
            <a:off x="4165600" y="6248400"/>
            <a:ext cx="3860800" cy="457200"/>
          </a:xfrm>
          <a:prstGeom prst="rect">
            <a:avLst/>
          </a:prstGeom>
        </p:spPr>
        <p:txBody>
          <a:bodyPr/>
          <a:lstStyle>
            <a:lvl1pPr>
              <a:defRPr/>
            </a:lvl1pPr>
          </a:lstStyle>
          <a:p>
            <a:r>
              <a:rPr lang="en-IN" altLang="en-US"/>
              <a:t>Manish Gupta (manishg.iitb@gmail.com)</a:t>
            </a:r>
            <a:endParaRPr lang="en-US" altLang="en-US"/>
          </a:p>
        </p:txBody>
      </p:sp>
      <p:sp>
        <p:nvSpPr>
          <p:cNvPr id="7" name="Slide Number Placeholder 6"/>
          <p:cNvSpPr>
            <a:spLocks noGrp="1"/>
          </p:cNvSpPr>
          <p:nvPr>
            <p:ph type="sldNum" sz="quarter" idx="12"/>
          </p:nvPr>
        </p:nvSpPr>
        <p:spPr>
          <a:xfrm>
            <a:off x="8737600" y="6248400"/>
            <a:ext cx="2540000" cy="457200"/>
          </a:xfrm>
        </p:spPr>
        <p:txBody>
          <a:bodyPr/>
          <a:lstStyle>
            <a:lvl1pPr>
              <a:defRPr/>
            </a:lvl1pPr>
          </a:lstStyle>
          <a:p>
            <a:fld id="{8795BEBD-5F7F-4B1E-A5DD-154E7B09C5BA}" type="slidenum">
              <a:rPr lang="en-US" altLang="en-US"/>
              <a:pPr/>
              <a:t>‹#›</a:t>
            </a:fld>
            <a:endParaRPr lang="en-US" altLang="en-US"/>
          </a:p>
        </p:txBody>
      </p:sp>
    </p:spTree>
    <p:extLst>
      <p:ext uri="{BB962C8B-B14F-4D97-AF65-F5344CB8AC3E}">
        <p14:creationId xmlns:p14="http://schemas.microsoft.com/office/powerpoint/2010/main" val="1771128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Azure Data All Hands">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3"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1" y="377371"/>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548652"/>
            <a:ext cx="4167887" cy="984885"/>
          </a:xfrm>
        </p:spPr>
        <p:txBody>
          <a:bodyPr anchor="b" anchorCtr="0">
            <a:spAutoFit/>
          </a:bodyPr>
          <a:lstStyle>
            <a:lvl1pPr algn="l">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2" y="6088741"/>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2" y="4400889"/>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5908641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lgn="l">
              <a:defRPr sz="36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59342087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6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no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47559446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7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36" name="Group 35">
            <a:extLst>
              <a:ext uri="{FF2B5EF4-FFF2-40B4-BE49-F238E27FC236}">
                <a16:creationId xmlns:a16="http://schemas.microsoft.com/office/drawing/2014/main" id="{4E02E165-8FB9-4BAC-89A8-82F852FC3D11}"/>
              </a:ext>
            </a:extLst>
          </p:cNvPr>
          <p:cNvGrpSpPr/>
          <p:nvPr userDrawn="1"/>
        </p:nvGrpSpPr>
        <p:grpSpPr>
          <a:xfrm>
            <a:off x="10029650" y="3023271"/>
            <a:ext cx="593947" cy="652463"/>
            <a:chOff x="10029649" y="3023271"/>
            <a:chExt cx="593947" cy="652463"/>
          </a:xfrm>
        </p:grpSpPr>
        <p:grpSp>
          <p:nvGrpSpPr>
            <p:cNvPr id="33" name="Group 32">
              <a:extLst>
                <a:ext uri="{FF2B5EF4-FFF2-40B4-BE49-F238E27FC236}">
                  <a16:creationId xmlns:a16="http://schemas.microsoft.com/office/drawing/2014/main" id="{612A56EB-B7AC-4F7F-A951-4B9C94A84077}"/>
                </a:ext>
              </a:extLst>
            </p:cNvPr>
            <p:cNvGrpSpPr/>
            <p:nvPr userDrawn="1"/>
          </p:nvGrpSpPr>
          <p:grpSpPr>
            <a:xfrm>
              <a:off x="10029649" y="3024859"/>
              <a:ext cx="137160" cy="650875"/>
              <a:chOff x="10029649" y="3024859"/>
              <a:chExt cx="137160" cy="650875"/>
            </a:xfrm>
          </p:grpSpPr>
          <p:cxnSp>
            <p:nvCxnSpPr>
              <p:cNvPr id="22" name="Straight Connector 21">
                <a:extLst>
                  <a:ext uri="{FF2B5EF4-FFF2-40B4-BE49-F238E27FC236}">
                    <a16:creationId xmlns:a16="http://schemas.microsoft.com/office/drawing/2014/main" id="{A9562522-E42A-43B7-AB52-62DDB37D5835}"/>
                  </a:ext>
                </a:extLst>
              </p:cNvPr>
              <p:cNvCxnSpPr>
                <a:cxnSpLocks/>
              </p:cNvCxnSpPr>
              <p:nvPr userDrawn="1"/>
            </p:nvCxnSpPr>
            <p:spPr>
              <a:xfrm rot="16200000">
                <a:off x="9772793" y="3350297"/>
                <a:ext cx="650875" cy="0"/>
              </a:xfrm>
              <a:prstGeom prst="line">
                <a:avLst/>
              </a:prstGeom>
              <a:ln w="1905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3" name="Oval 22">
                <a:extLst>
                  <a:ext uri="{FF2B5EF4-FFF2-40B4-BE49-F238E27FC236}">
                    <a16:creationId xmlns:a16="http://schemas.microsoft.com/office/drawing/2014/main" id="{7FFA8598-A624-4472-838A-16707C3B342C}"/>
                  </a:ext>
                </a:extLst>
              </p:cNvPr>
              <p:cNvSpPr/>
              <p:nvPr userDrawn="1"/>
            </p:nvSpPr>
            <p:spPr bwMode="auto">
              <a:xfrm rot="16200000">
                <a:off x="10029649" y="3133762"/>
                <a:ext cx="137160" cy="137160"/>
              </a:xfrm>
              <a:prstGeom prst="ellipse">
                <a:avLst/>
              </a:prstGeom>
              <a:solidFill>
                <a:schemeClr val="accent1"/>
              </a:solidFill>
              <a:ln w="2857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4" name="Group 33">
              <a:extLst>
                <a:ext uri="{FF2B5EF4-FFF2-40B4-BE49-F238E27FC236}">
                  <a16:creationId xmlns:a16="http://schemas.microsoft.com/office/drawing/2014/main" id="{17B2223C-5277-40FD-9764-EDCABCA1DB2B}"/>
                </a:ext>
              </a:extLst>
            </p:cNvPr>
            <p:cNvGrpSpPr/>
            <p:nvPr userDrawn="1"/>
          </p:nvGrpSpPr>
          <p:grpSpPr>
            <a:xfrm>
              <a:off x="10258042" y="3023271"/>
              <a:ext cx="137160" cy="650875"/>
              <a:chOff x="10263352" y="3023271"/>
              <a:chExt cx="137160" cy="650875"/>
            </a:xfrm>
          </p:grpSpPr>
          <p:cxnSp>
            <p:nvCxnSpPr>
              <p:cNvPr id="25" name="Straight Connector 24">
                <a:extLst>
                  <a:ext uri="{FF2B5EF4-FFF2-40B4-BE49-F238E27FC236}">
                    <a16:creationId xmlns:a16="http://schemas.microsoft.com/office/drawing/2014/main" id="{B7E7DFE1-EE22-4435-AF30-BED58AC8C78A}"/>
                  </a:ext>
                </a:extLst>
              </p:cNvPr>
              <p:cNvCxnSpPr>
                <a:cxnSpLocks/>
              </p:cNvCxnSpPr>
              <p:nvPr userDrawn="1"/>
            </p:nvCxnSpPr>
            <p:spPr>
              <a:xfrm rot="16200000">
                <a:off x="10006496" y="3348709"/>
                <a:ext cx="650875" cy="0"/>
              </a:xfrm>
              <a:prstGeom prst="line">
                <a:avLst/>
              </a:prstGeom>
              <a:ln w="19050">
                <a:solidFill>
                  <a:schemeClr val="accent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6D6F491B-59F6-4334-A12A-E4D1ED0B2657}"/>
                  </a:ext>
                </a:extLst>
              </p:cNvPr>
              <p:cNvSpPr/>
              <p:nvPr userDrawn="1"/>
            </p:nvSpPr>
            <p:spPr bwMode="auto">
              <a:xfrm rot="16200000">
                <a:off x="10263352" y="3411574"/>
                <a:ext cx="137160" cy="137160"/>
              </a:xfrm>
              <a:prstGeom prst="ellipse">
                <a:avLst/>
              </a:prstGeom>
              <a:solidFill>
                <a:schemeClr val="accent2"/>
              </a:solidFill>
              <a:ln w="28575">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D55FBD12-10EB-40C2-8197-8933EFEDC861}"/>
                </a:ext>
              </a:extLst>
            </p:cNvPr>
            <p:cNvGrpSpPr/>
            <p:nvPr userDrawn="1"/>
          </p:nvGrpSpPr>
          <p:grpSpPr>
            <a:xfrm>
              <a:off x="10486436" y="3023271"/>
              <a:ext cx="137160" cy="650875"/>
              <a:chOff x="10486436" y="3023271"/>
              <a:chExt cx="137160" cy="650875"/>
            </a:xfrm>
          </p:grpSpPr>
          <p:cxnSp>
            <p:nvCxnSpPr>
              <p:cNvPr id="29" name="Straight Connector 28">
                <a:extLst>
                  <a:ext uri="{FF2B5EF4-FFF2-40B4-BE49-F238E27FC236}">
                    <a16:creationId xmlns:a16="http://schemas.microsoft.com/office/drawing/2014/main" id="{27A2D27B-1592-4A16-BC95-26D2F3826189}"/>
                  </a:ext>
                </a:extLst>
              </p:cNvPr>
              <p:cNvCxnSpPr>
                <a:cxnSpLocks/>
              </p:cNvCxnSpPr>
              <p:nvPr userDrawn="1"/>
            </p:nvCxnSpPr>
            <p:spPr>
              <a:xfrm rot="16200000">
                <a:off x="10229580" y="3348709"/>
                <a:ext cx="650875" cy="0"/>
              </a:xfrm>
              <a:prstGeom prst="line">
                <a:avLst/>
              </a:prstGeom>
              <a:ln w="19050">
                <a:solidFill>
                  <a:schemeClr val="accent1">
                    <a:lumMod val="60000"/>
                    <a:lumOff val="4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1" name="Oval 30">
                <a:extLst>
                  <a:ext uri="{FF2B5EF4-FFF2-40B4-BE49-F238E27FC236}">
                    <a16:creationId xmlns:a16="http://schemas.microsoft.com/office/drawing/2014/main" id="{B67CDA03-9CF4-45AD-86F3-81060A27A728}"/>
                  </a:ext>
                </a:extLst>
              </p:cNvPr>
              <p:cNvSpPr/>
              <p:nvPr userDrawn="1"/>
            </p:nvSpPr>
            <p:spPr bwMode="auto">
              <a:xfrm rot="16200000">
                <a:off x="10486436" y="3176084"/>
                <a:ext cx="137160" cy="137160"/>
              </a:xfrm>
              <a:prstGeom prst="ellipse">
                <a:avLst/>
              </a:prstGeom>
              <a:solidFill>
                <a:schemeClr val="accent1">
                  <a:lumMod val="60000"/>
                  <a:lumOff val="40000"/>
                </a:schemeClr>
              </a:solidFill>
              <a:ln w="28575">
                <a:solidFill>
                  <a:schemeClr val="accent1">
                    <a:lumMod val="60000"/>
                    <a:lumOff val="40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lvl="0"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43" name="Group 42">
            <a:extLst>
              <a:ext uri="{FF2B5EF4-FFF2-40B4-BE49-F238E27FC236}">
                <a16:creationId xmlns:a16="http://schemas.microsoft.com/office/drawing/2014/main" id="{CF55D524-3FF9-43DD-AA89-0CF3F9348DBB}"/>
              </a:ext>
            </a:extLst>
          </p:cNvPr>
          <p:cNvGrpSpPr/>
          <p:nvPr userDrawn="1"/>
        </p:nvGrpSpPr>
        <p:grpSpPr>
          <a:xfrm>
            <a:off x="4387850" y="3001963"/>
            <a:ext cx="649288" cy="695325"/>
            <a:chOff x="4387850" y="3001963"/>
            <a:chExt cx="649288" cy="695325"/>
          </a:xfrm>
        </p:grpSpPr>
        <p:grpSp>
          <p:nvGrpSpPr>
            <p:cNvPr id="37" name="Group 4">
              <a:extLst>
                <a:ext uri="{FF2B5EF4-FFF2-40B4-BE49-F238E27FC236}">
                  <a16:creationId xmlns:a16="http://schemas.microsoft.com/office/drawing/2014/main" id="{F0E161BB-F7C6-4642-9264-893C9F2C2E2B}"/>
                </a:ext>
              </a:extLst>
            </p:cNvPr>
            <p:cNvGrpSpPr>
              <a:grpSpLocks noChangeAspect="1"/>
            </p:cNvGrpSpPr>
            <p:nvPr userDrawn="1"/>
          </p:nvGrpSpPr>
          <p:grpSpPr bwMode="auto">
            <a:xfrm>
              <a:off x="4387850" y="3001963"/>
              <a:ext cx="649288" cy="695325"/>
              <a:chOff x="2764" y="1891"/>
              <a:chExt cx="409" cy="438"/>
            </a:xfrm>
          </p:grpSpPr>
          <p:sp>
            <p:nvSpPr>
              <p:cNvPr id="38" name="AutoShape 3">
                <a:extLst>
                  <a:ext uri="{FF2B5EF4-FFF2-40B4-BE49-F238E27FC236}">
                    <a16:creationId xmlns:a16="http://schemas.microsoft.com/office/drawing/2014/main" id="{1A5B60B3-A3D9-4427-9644-175CC548EB1E}"/>
                  </a:ext>
                </a:extLst>
              </p:cNvPr>
              <p:cNvSpPr>
                <a:spLocks noChangeAspect="1" noChangeArrowheads="1" noTextEdit="1"/>
              </p:cNvSpPr>
              <p:nvPr userDrawn="1"/>
            </p:nvSpPr>
            <p:spPr bwMode="auto">
              <a:xfrm>
                <a:off x="2764" y="1891"/>
                <a:ext cx="40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5">
                <a:extLst>
                  <a:ext uri="{FF2B5EF4-FFF2-40B4-BE49-F238E27FC236}">
                    <a16:creationId xmlns:a16="http://schemas.microsoft.com/office/drawing/2014/main" id="{8251BCCB-4751-462C-B250-60DB8D01E8BD}"/>
                  </a:ext>
                </a:extLst>
              </p:cNvPr>
              <p:cNvSpPr>
                <a:spLocks/>
              </p:cNvSpPr>
              <p:nvPr userDrawn="1"/>
            </p:nvSpPr>
            <p:spPr bwMode="auto">
              <a:xfrm>
                <a:off x="2764" y="1891"/>
                <a:ext cx="409" cy="438"/>
              </a:xfrm>
              <a:custGeom>
                <a:avLst/>
                <a:gdLst>
                  <a:gd name="T0" fmla="*/ 328 w 409"/>
                  <a:gd name="T1" fmla="*/ 226 h 438"/>
                  <a:gd name="T2" fmla="*/ 300 w 409"/>
                  <a:gd name="T3" fmla="*/ 253 h 438"/>
                  <a:gd name="T4" fmla="*/ 336 w 409"/>
                  <a:gd name="T5" fmla="*/ 291 h 438"/>
                  <a:gd name="T6" fmla="*/ 224 w 409"/>
                  <a:gd name="T7" fmla="*/ 291 h 438"/>
                  <a:gd name="T8" fmla="*/ 224 w 409"/>
                  <a:gd name="T9" fmla="*/ 73 h 438"/>
                  <a:gd name="T10" fmla="*/ 259 w 409"/>
                  <a:gd name="T11" fmla="*/ 109 h 438"/>
                  <a:gd name="T12" fmla="*/ 286 w 409"/>
                  <a:gd name="T13" fmla="*/ 81 h 438"/>
                  <a:gd name="T14" fmla="*/ 205 w 409"/>
                  <a:gd name="T15" fmla="*/ 0 h 438"/>
                  <a:gd name="T16" fmla="*/ 123 w 409"/>
                  <a:gd name="T17" fmla="*/ 81 h 438"/>
                  <a:gd name="T18" fmla="*/ 150 w 409"/>
                  <a:gd name="T19" fmla="*/ 109 h 438"/>
                  <a:gd name="T20" fmla="*/ 185 w 409"/>
                  <a:gd name="T21" fmla="*/ 74 h 438"/>
                  <a:gd name="T22" fmla="*/ 185 w 409"/>
                  <a:gd name="T23" fmla="*/ 185 h 438"/>
                  <a:gd name="T24" fmla="*/ 73 w 409"/>
                  <a:gd name="T25" fmla="*/ 185 h 438"/>
                  <a:gd name="T26" fmla="*/ 109 w 409"/>
                  <a:gd name="T27" fmla="*/ 150 h 438"/>
                  <a:gd name="T28" fmla="*/ 82 w 409"/>
                  <a:gd name="T29" fmla="*/ 123 h 438"/>
                  <a:gd name="T30" fmla="*/ 0 w 409"/>
                  <a:gd name="T31" fmla="*/ 204 h 438"/>
                  <a:gd name="T32" fmla="*/ 81 w 409"/>
                  <a:gd name="T33" fmla="*/ 286 h 438"/>
                  <a:gd name="T34" fmla="*/ 109 w 409"/>
                  <a:gd name="T35" fmla="*/ 259 h 438"/>
                  <a:gd name="T36" fmla="*/ 73 w 409"/>
                  <a:gd name="T37" fmla="*/ 223 h 438"/>
                  <a:gd name="T38" fmla="*/ 185 w 409"/>
                  <a:gd name="T39" fmla="*/ 223 h 438"/>
                  <a:gd name="T40" fmla="*/ 185 w 409"/>
                  <a:gd name="T41" fmla="*/ 438 h 438"/>
                  <a:gd name="T42" fmla="*/ 224 w 409"/>
                  <a:gd name="T43" fmla="*/ 438 h 438"/>
                  <a:gd name="T44" fmla="*/ 224 w 409"/>
                  <a:gd name="T45" fmla="*/ 329 h 438"/>
                  <a:gd name="T46" fmla="*/ 336 w 409"/>
                  <a:gd name="T47" fmla="*/ 329 h 438"/>
                  <a:gd name="T48" fmla="*/ 300 w 409"/>
                  <a:gd name="T49" fmla="*/ 361 h 438"/>
                  <a:gd name="T50" fmla="*/ 328 w 409"/>
                  <a:gd name="T51" fmla="*/ 388 h 438"/>
                  <a:gd name="T52" fmla="*/ 409 w 409"/>
                  <a:gd name="T53" fmla="*/ 307 h 438"/>
                  <a:gd name="T54" fmla="*/ 328 w 409"/>
                  <a:gd name="T55" fmla="*/ 226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09" h="438">
                    <a:moveTo>
                      <a:pt x="328" y="226"/>
                    </a:moveTo>
                    <a:lnTo>
                      <a:pt x="300" y="253"/>
                    </a:lnTo>
                    <a:lnTo>
                      <a:pt x="336" y="291"/>
                    </a:lnTo>
                    <a:lnTo>
                      <a:pt x="224" y="291"/>
                    </a:lnTo>
                    <a:lnTo>
                      <a:pt x="224" y="73"/>
                    </a:lnTo>
                    <a:lnTo>
                      <a:pt x="259" y="109"/>
                    </a:lnTo>
                    <a:lnTo>
                      <a:pt x="286" y="81"/>
                    </a:lnTo>
                    <a:lnTo>
                      <a:pt x="205" y="0"/>
                    </a:lnTo>
                    <a:lnTo>
                      <a:pt x="123" y="81"/>
                    </a:lnTo>
                    <a:lnTo>
                      <a:pt x="150" y="109"/>
                    </a:lnTo>
                    <a:lnTo>
                      <a:pt x="185" y="74"/>
                    </a:lnTo>
                    <a:lnTo>
                      <a:pt x="185" y="185"/>
                    </a:lnTo>
                    <a:lnTo>
                      <a:pt x="73" y="185"/>
                    </a:lnTo>
                    <a:lnTo>
                      <a:pt x="109" y="150"/>
                    </a:lnTo>
                    <a:lnTo>
                      <a:pt x="82" y="123"/>
                    </a:lnTo>
                    <a:lnTo>
                      <a:pt x="0" y="204"/>
                    </a:lnTo>
                    <a:lnTo>
                      <a:pt x="81" y="286"/>
                    </a:lnTo>
                    <a:lnTo>
                      <a:pt x="109" y="259"/>
                    </a:lnTo>
                    <a:lnTo>
                      <a:pt x="73" y="223"/>
                    </a:lnTo>
                    <a:lnTo>
                      <a:pt x="185" y="223"/>
                    </a:lnTo>
                    <a:lnTo>
                      <a:pt x="185" y="438"/>
                    </a:lnTo>
                    <a:lnTo>
                      <a:pt x="224" y="438"/>
                    </a:lnTo>
                    <a:lnTo>
                      <a:pt x="224" y="329"/>
                    </a:lnTo>
                    <a:lnTo>
                      <a:pt x="336" y="329"/>
                    </a:lnTo>
                    <a:lnTo>
                      <a:pt x="300" y="361"/>
                    </a:lnTo>
                    <a:lnTo>
                      <a:pt x="328" y="388"/>
                    </a:lnTo>
                    <a:lnTo>
                      <a:pt x="409" y="307"/>
                    </a:lnTo>
                    <a:lnTo>
                      <a:pt x="328" y="22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6">
                <a:extLst>
                  <a:ext uri="{FF2B5EF4-FFF2-40B4-BE49-F238E27FC236}">
                    <a16:creationId xmlns:a16="http://schemas.microsoft.com/office/drawing/2014/main" id="{A1B2B908-A650-4445-AF23-359E0DDE78CF}"/>
                  </a:ext>
                </a:extLst>
              </p:cNvPr>
              <p:cNvSpPr>
                <a:spLocks/>
              </p:cNvSpPr>
              <p:nvPr userDrawn="1"/>
            </p:nvSpPr>
            <p:spPr bwMode="auto">
              <a:xfrm>
                <a:off x="2988" y="2117"/>
                <a:ext cx="185" cy="162"/>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42" name="Freeform 6">
              <a:extLst>
                <a:ext uri="{FF2B5EF4-FFF2-40B4-BE49-F238E27FC236}">
                  <a16:creationId xmlns:a16="http://schemas.microsoft.com/office/drawing/2014/main" id="{6DC1E3D6-7433-49D1-8616-86F1FECFD0E3}"/>
                </a:ext>
              </a:extLst>
            </p:cNvPr>
            <p:cNvSpPr>
              <a:spLocks/>
            </p:cNvSpPr>
            <p:nvPr userDrawn="1"/>
          </p:nvSpPr>
          <p:spPr bwMode="auto">
            <a:xfrm rot="10800000">
              <a:off x="4387850" y="3200508"/>
              <a:ext cx="293688" cy="257175"/>
            </a:xfrm>
            <a:custGeom>
              <a:avLst/>
              <a:gdLst>
                <a:gd name="T0" fmla="*/ 0 w 185"/>
                <a:gd name="T1" fmla="*/ 103 h 162"/>
                <a:gd name="T2" fmla="*/ 112 w 185"/>
                <a:gd name="T3" fmla="*/ 103 h 162"/>
                <a:gd name="T4" fmla="*/ 76 w 185"/>
                <a:gd name="T5" fmla="*/ 135 h 162"/>
                <a:gd name="T6" fmla="*/ 104 w 185"/>
                <a:gd name="T7" fmla="*/ 162 h 162"/>
                <a:gd name="T8" fmla="*/ 185 w 185"/>
                <a:gd name="T9" fmla="*/ 81 h 162"/>
                <a:gd name="T10" fmla="*/ 104 w 185"/>
                <a:gd name="T11" fmla="*/ 0 h 162"/>
                <a:gd name="T12" fmla="*/ 76 w 185"/>
                <a:gd name="T13" fmla="*/ 27 h 162"/>
                <a:gd name="T14" fmla="*/ 112 w 185"/>
                <a:gd name="T15" fmla="*/ 65 h 162"/>
                <a:gd name="T16" fmla="*/ 0 w 185"/>
                <a:gd name="T17" fmla="*/ 65 h 162"/>
                <a:gd name="T18" fmla="*/ 0 w 185"/>
                <a:gd name="T19" fmla="*/ 103 h 1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5" h="162">
                  <a:moveTo>
                    <a:pt x="0" y="103"/>
                  </a:moveTo>
                  <a:lnTo>
                    <a:pt x="112" y="103"/>
                  </a:lnTo>
                  <a:lnTo>
                    <a:pt x="76" y="135"/>
                  </a:lnTo>
                  <a:lnTo>
                    <a:pt x="104" y="162"/>
                  </a:lnTo>
                  <a:lnTo>
                    <a:pt x="185" y="81"/>
                  </a:lnTo>
                  <a:lnTo>
                    <a:pt x="104" y="0"/>
                  </a:lnTo>
                  <a:lnTo>
                    <a:pt x="76" y="27"/>
                  </a:lnTo>
                  <a:lnTo>
                    <a:pt x="112" y="65"/>
                  </a:lnTo>
                  <a:lnTo>
                    <a:pt x="0" y="65"/>
                  </a:lnTo>
                  <a:lnTo>
                    <a:pt x="0" y="103"/>
                  </a:lnTo>
                  <a:close/>
                </a:path>
              </a:pathLst>
            </a:custGeom>
            <a:solidFill>
              <a:schemeClr val="accent1">
                <a:lumMod val="60000"/>
                <a:lumOff val="40000"/>
              </a:schemeClr>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44" name="Group 9">
            <a:extLst>
              <a:ext uri="{FF2B5EF4-FFF2-40B4-BE49-F238E27FC236}">
                <a16:creationId xmlns:a16="http://schemas.microsoft.com/office/drawing/2014/main" id="{101769AF-0246-47BA-9A3E-14AAF8ACB34D}"/>
              </a:ext>
            </a:extLst>
          </p:cNvPr>
          <p:cNvGrpSpPr>
            <a:grpSpLocks noChangeAspect="1"/>
          </p:cNvGrpSpPr>
          <p:nvPr userDrawn="1"/>
        </p:nvGrpSpPr>
        <p:grpSpPr bwMode="auto">
          <a:xfrm>
            <a:off x="7172325" y="3001963"/>
            <a:ext cx="695325" cy="695325"/>
            <a:chOff x="4518" y="1891"/>
            <a:chExt cx="438" cy="438"/>
          </a:xfrm>
        </p:grpSpPr>
        <p:sp>
          <p:nvSpPr>
            <p:cNvPr id="45" name="AutoShape 8">
              <a:extLst>
                <a:ext uri="{FF2B5EF4-FFF2-40B4-BE49-F238E27FC236}">
                  <a16:creationId xmlns:a16="http://schemas.microsoft.com/office/drawing/2014/main" id="{91E93D47-E8ED-4306-8D6A-7611148F15FC}"/>
                </a:ext>
              </a:extLst>
            </p:cNvPr>
            <p:cNvSpPr>
              <a:spLocks noChangeAspect="1" noChangeArrowheads="1" noTextEdit="1"/>
            </p:cNvSpPr>
            <p:nvPr userDrawn="1"/>
          </p:nvSpPr>
          <p:spPr bwMode="auto">
            <a:xfrm>
              <a:off x="4518" y="1891"/>
              <a:ext cx="438"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 name="Freeform 10">
              <a:extLst>
                <a:ext uri="{FF2B5EF4-FFF2-40B4-BE49-F238E27FC236}">
                  <a16:creationId xmlns:a16="http://schemas.microsoft.com/office/drawing/2014/main" id="{8564755A-CC7A-4AB1-83FA-1FF06276AACB}"/>
                </a:ext>
              </a:extLst>
            </p:cNvPr>
            <p:cNvSpPr>
              <a:spLocks noEditPoints="1"/>
            </p:cNvSpPr>
            <p:nvPr userDrawn="1"/>
          </p:nvSpPr>
          <p:spPr bwMode="auto">
            <a:xfrm>
              <a:off x="4636" y="1905"/>
              <a:ext cx="325" cy="287"/>
            </a:xfrm>
            <a:custGeom>
              <a:avLst/>
              <a:gdLst>
                <a:gd name="T0" fmla="*/ 508 w 1015"/>
                <a:gd name="T1" fmla="*/ 128 h 896"/>
                <a:gd name="T2" fmla="*/ 626 w 1015"/>
                <a:gd name="T3" fmla="*/ 151 h 896"/>
                <a:gd name="T4" fmla="*/ 801 w 1015"/>
                <a:gd name="T5" fmla="*/ 321 h 896"/>
                <a:gd name="T6" fmla="*/ 805 w 1015"/>
                <a:gd name="T7" fmla="*/ 566 h 896"/>
                <a:gd name="T8" fmla="*/ 685 w 1015"/>
                <a:gd name="T9" fmla="*/ 714 h 896"/>
                <a:gd name="T10" fmla="*/ 600 w 1015"/>
                <a:gd name="T11" fmla="*/ 754 h 896"/>
                <a:gd name="T12" fmla="*/ 507 w 1015"/>
                <a:gd name="T13" fmla="*/ 768 h 896"/>
                <a:gd name="T14" fmla="*/ 389 w 1015"/>
                <a:gd name="T15" fmla="*/ 745 h 896"/>
                <a:gd name="T16" fmla="*/ 214 w 1015"/>
                <a:gd name="T17" fmla="*/ 574 h 896"/>
                <a:gd name="T18" fmla="*/ 210 w 1015"/>
                <a:gd name="T19" fmla="*/ 329 h 896"/>
                <a:gd name="T20" fmla="*/ 330 w 1015"/>
                <a:gd name="T21" fmla="*/ 182 h 896"/>
                <a:gd name="T22" fmla="*/ 415 w 1015"/>
                <a:gd name="T23" fmla="*/ 142 h 896"/>
                <a:gd name="T24" fmla="*/ 508 w 1015"/>
                <a:gd name="T25" fmla="*/ 128 h 896"/>
                <a:gd name="T26" fmla="*/ 508 w 1015"/>
                <a:gd name="T27" fmla="*/ 128 h 896"/>
                <a:gd name="T28" fmla="*/ 508 w 1015"/>
                <a:gd name="T29" fmla="*/ 128 h 896"/>
                <a:gd name="T30" fmla="*/ 508 w 1015"/>
                <a:gd name="T31" fmla="*/ 0 h 896"/>
                <a:gd name="T32" fmla="*/ 92 w 1015"/>
                <a:gd name="T33" fmla="*/ 282 h 896"/>
                <a:gd name="T34" fmla="*/ 342 w 1015"/>
                <a:gd name="T35" fmla="*/ 864 h 896"/>
                <a:gd name="T36" fmla="*/ 507 w 1015"/>
                <a:gd name="T37" fmla="*/ 896 h 896"/>
                <a:gd name="T38" fmla="*/ 924 w 1015"/>
                <a:gd name="T39" fmla="*/ 614 h 896"/>
                <a:gd name="T40" fmla="*/ 673 w 1015"/>
                <a:gd name="T41" fmla="*/ 32 h 896"/>
                <a:gd name="T42" fmla="*/ 508 w 1015"/>
                <a:gd name="T43" fmla="*/ 0 h 8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15" h="896">
                  <a:moveTo>
                    <a:pt x="508" y="128"/>
                  </a:moveTo>
                  <a:cubicBezTo>
                    <a:pt x="548" y="128"/>
                    <a:pt x="588" y="135"/>
                    <a:pt x="626" y="151"/>
                  </a:cubicBezTo>
                  <a:cubicBezTo>
                    <a:pt x="705" y="182"/>
                    <a:pt x="768" y="243"/>
                    <a:pt x="801" y="321"/>
                  </a:cubicBezTo>
                  <a:cubicBezTo>
                    <a:pt x="835" y="400"/>
                    <a:pt x="836" y="487"/>
                    <a:pt x="805" y="566"/>
                  </a:cubicBezTo>
                  <a:cubicBezTo>
                    <a:pt x="780" y="627"/>
                    <a:pt x="739" y="678"/>
                    <a:pt x="685" y="714"/>
                  </a:cubicBezTo>
                  <a:cubicBezTo>
                    <a:pt x="659" y="731"/>
                    <a:pt x="630" y="745"/>
                    <a:pt x="600" y="754"/>
                  </a:cubicBezTo>
                  <a:cubicBezTo>
                    <a:pt x="570" y="763"/>
                    <a:pt x="539" y="768"/>
                    <a:pt x="507" y="768"/>
                  </a:cubicBezTo>
                  <a:cubicBezTo>
                    <a:pt x="467" y="768"/>
                    <a:pt x="427" y="760"/>
                    <a:pt x="389" y="745"/>
                  </a:cubicBezTo>
                  <a:cubicBezTo>
                    <a:pt x="310" y="713"/>
                    <a:pt x="247" y="653"/>
                    <a:pt x="214" y="574"/>
                  </a:cubicBezTo>
                  <a:cubicBezTo>
                    <a:pt x="180" y="496"/>
                    <a:pt x="179" y="409"/>
                    <a:pt x="210" y="329"/>
                  </a:cubicBezTo>
                  <a:cubicBezTo>
                    <a:pt x="235" y="269"/>
                    <a:pt x="276" y="218"/>
                    <a:pt x="330" y="182"/>
                  </a:cubicBezTo>
                  <a:cubicBezTo>
                    <a:pt x="356" y="164"/>
                    <a:pt x="385" y="151"/>
                    <a:pt x="415" y="142"/>
                  </a:cubicBezTo>
                  <a:cubicBezTo>
                    <a:pt x="445" y="132"/>
                    <a:pt x="476" y="128"/>
                    <a:pt x="508" y="128"/>
                  </a:cubicBezTo>
                  <a:cubicBezTo>
                    <a:pt x="508" y="128"/>
                    <a:pt x="508" y="128"/>
                    <a:pt x="508" y="128"/>
                  </a:cubicBezTo>
                  <a:cubicBezTo>
                    <a:pt x="508" y="128"/>
                    <a:pt x="508" y="128"/>
                    <a:pt x="508" y="128"/>
                  </a:cubicBezTo>
                  <a:moveTo>
                    <a:pt x="508" y="0"/>
                  </a:moveTo>
                  <a:cubicBezTo>
                    <a:pt x="330" y="0"/>
                    <a:pt x="161" y="107"/>
                    <a:pt x="92" y="282"/>
                  </a:cubicBezTo>
                  <a:cubicBezTo>
                    <a:pt x="0" y="512"/>
                    <a:pt x="112" y="772"/>
                    <a:pt x="342" y="864"/>
                  </a:cubicBezTo>
                  <a:cubicBezTo>
                    <a:pt x="396" y="885"/>
                    <a:pt x="452" y="896"/>
                    <a:pt x="507" y="896"/>
                  </a:cubicBezTo>
                  <a:cubicBezTo>
                    <a:pt x="685" y="896"/>
                    <a:pt x="854" y="789"/>
                    <a:pt x="924" y="614"/>
                  </a:cubicBezTo>
                  <a:cubicBezTo>
                    <a:pt x="1015" y="384"/>
                    <a:pt x="903" y="123"/>
                    <a:pt x="673" y="32"/>
                  </a:cubicBezTo>
                  <a:cubicBezTo>
                    <a:pt x="619" y="10"/>
                    <a:pt x="563" y="0"/>
                    <a:pt x="508" y="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11">
              <a:extLst>
                <a:ext uri="{FF2B5EF4-FFF2-40B4-BE49-F238E27FC236}">
                  <a16:creationId xmlns:a16="http://schemas.microsoft.com/office/drawing/2014/main" id="{34BB26B7-FF18-4622-928F-6D967988851E}"/>
                </a:ext>
              </a:extLst>
            </p:cNvPr>
            <p:cNvSpPr>
              <a:spLocks/>
            </p:cNvSpPr>
            <p:nvPr userDrawn="1"/>
          </p:nvSpPr>
          <p:spPr bwMode="auto">
            <a:xfrm>
              <a:off x="4832" y="1891"/>
              <a:ext cx="43" cy="39"/>
            </a:xfrm>
            <a:custGeom>
              <a:avLst/>
              <a:gdLst>
                <a:gd name="T0" fmla="*/ 34 w 43"/>
                <a:gd name="T1" fmla="*/ 39 h 39"/>
                <a:gd name="T2" fmla="*/ 0 w 43"/>
                <a:gd name="T3" fmla="*/ 25 h 39"/>
                <a:gd name="T4" fmla="*/ 10 w 43"/>
                <a:gd name="T5" fmla="*/ 0 h 39"/>
                <a:gd name="T6" fmla="*/ 43 w 43"/>
                <a:gd name="T7" fmla="*/ 14 h 39"/>
                <a:gd name="T8" fmla="*/ 34 w 43"/>
                <a:gd name="T9" fmla="*/ 39 h 39"/>
              </a:gdLst>
              <a:ahLst/>
              <a:cxnLst>
                <a:cxn ang="0">
                  <a:pos x="T0" y="T1"/>
                </a:cxn>
                <a:cxn ang="0">
                  <a:pos x="T2" y="T3"/>
                </a:cxn>
                <a:cxn ang="0">
                  <a:pos x="T4" y="T5"/>
                </a:cxn>
                <a:cxn ang="0">
                  <a:pos x="T6" y="T7"/>
                </a:cxn>
                <a:cxn ang="0">
                  <a:pos x="T8" y="T9"/>
                </a:cxn>
              </a:cxnLst>
              <a:rect l="0" t="0" r="r" b="b"/>
              <a:pathLst>
                <a:path w="43" h="39">
                  <a:moveTo>
                    <a:pt x="34" y="39"/>
                  </a:moveTo>
                  <a:lnTo>
                    <a:pt x="0" y="25"/>
                  </a:lnTo>
                  <a:lnTo>
                    <a:pt x="10" y="0"/>
                  </a:lnTo>
                  <a:lnTo>
                    <a:pt x="43" y="14"/>
                  </a:lnTo>
                  <a:lnTo>
                    <a:pt x="34"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Freeform 12">
              <a:extLst>
                <a:ext uri="{FF2B5EF4-FFF2-40B4-BE49-F238E27FC236}">
                  <a16:creationId xmlns:a16="http://schemas.microsoft.com/office/drawing/2014/main" id="{5DA30236-E9CE-4E8F-93FA-9DBBF1FEA72E}"/>
                </a:ext>
              </a:extLst>
            </p:cNvPr>
            <p:cNvSpPr>
              <a:spLocks/>
            </p:cNvSpPr>
            <p:nvPr userDrawn="1"/>
          </p:nvSpPr>
          <p:spPr bwMode="auto">
            <a:xfrm>
              <a:off x="4722" y="2167"/>
              <a:ext cx="43" cy="39"/>
            </a:xfrm>
            <a:custGeom>
              <a:avLst/>
              <a:gdLst>
                <a:gd name="T0" fmla="*/ 33 w 43"/>
                <a:gd name="T1" fmla="*/ 39 h 39"/>
                <a:gd name="T2" fmla="*/ 0 w 43"/>
                <a:gd name="T3" fmla="*/ 26 h 39"/>
                <a:gd name="T4" fmla="*/ 10 w 43"/>
                <a:gd name="T5" fmla="*/ 0 h 39"/>
                <a:gd name="T6" fmla="*/ 43 w 43"/>
                <a:gd name="T7" fmla="*/ 14 h 39"/>
                <a:gd name="T8" fmla="*/ 33 w 43"/>
                <a:gd name="T9" fmla="*/ 39 h 39"/>
              </a:gdLst>
              <a:ahLst/>
              <a:cxnLst>
                <a:cxn ang="0">
                  <a:pos x="T0" y="T1"/>
                </a:cxn>
                <a:cxn ang="0">
                  <a:pos x="T2" y="T3"/>
                </a:cxn>
                <a:cxn ang="0">
                  <a:pos x="T4" y="T5"/>
                </a:cxn>
                <a:cxn ang="0">
                  <a:pos x="T6" y="T7"/>
                </a:cxn>
                <a:cxn ang="0">
                  <a:pos x="T8" y="T9"/>
                </a:cxn>
              </a:cxnLst>
              <a:rect l="0" t="0" r="r" b="b"/>
              <a:pathLst>
                <a:path w="43" h="39">
                  <a:moveTo>
                    <a:pt x="33" y="39"/>
                  </a:moveTo>
                  <a:lnTo>
                    <a:pt x="0" y="26"/>
                  </a:lnTo>
                  <a:lnTo>
                    <a:pt x="10" y="0"/>
                  </a:lnTo>
                  <a:lnTo>
                    <a:pt x="43" y="14"/>
                  </a:lnTo>
                  <a:lnTo>
                    <a:pt x="33"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Freeform 13">
              <a:extLst>
                <a:ext uri="{FF2B5EF4-FFF2-40B4-BE49-F238E27FC236}">
                  <a16:creationId xmlns:a16="http://schemas.microsoft.com/office/drawing/2014/main" id="{73DC0344-09FA-419D-96F2-4D226882508F}"/>
                </a:ext>
              </a:extLst>
            </p:cNvPr>
            <p:cNvSpPr>
              <a:spLocks/>
            </p:cNvSpPr>
            <p:nvPr userDrawn="1"/>
          </p:nvSpPr>
          <p:spPr bwMode="auto">
            <a:xfrm>
              <a:off x="4918" y="2082"/>
              <a:ext cx="38" cy="43"/>
            </a:xfrm>
            <a:custGeom>
              <a:avLst/>
              <a:gdLst>
                <a:gd name="T0" fmla="*/ 38 w 38"/>
                <a:gd name="T1" fmla="*/ 10 h 43"/>
                <a:gd name="T2" fmla="*/ 25 w 38"/>
                <a:gd name="T3" fmla="*/ 43 h 43"/>
                <a:gd name="T4" fmla="*/ 0 w 38"/>
                <a:gd name="T5" fmla="*/ 33 h 43"/>
                <a:gd name="T6" fmla="*/ 13 w 38"/>
                <a:gd name="T7" fmla="*/ 0 h 43"/>
                <a:gd name="T8" fmla="*/ 38 w 38"/>
                <a:gd name="T9" fmla="*/ 10 h 43"/>
              </a:gdLst>
              <a:ahLst/>
              <a:cxnLst>
                <a:cxn ang="0">
                  <a:pos x="T0" y="T1"/>
                </a:cxn>
                <a:cxn ang="0">
                  <a:pos x="T2" y="T3"/>
                </a:cxn>
                <a:cxn ang="0">
                  <a:pos x="T4" y="T5"/>
                </a:cxn>
                <a:cxn ang="0">
                  <a:pos x="T6" y="T7"/>
                </a:cxn>
                <a:cxn ang="0">
                  <a:pos x="T8" y="T9"/>
                </a:cxn>
              </a:cxnLst>
              <a:rect l="0" t="0" r="r" b="b"/>
              <a:pathLst>
                <a:path w="38" h="43">
                  <a:moveTo>
                    <a:pt x="38" y="10"/>
                  </a:moveTo>
                  <a:lnTo>
                    <a:pt x="25" y="43"/>
                  </a:lnTo>
                  <a:lnTo>
                    <a:pt x="0" y="33"/>
                  </a:lnTo>
                  <a:lnTo>
                    <a:pt x="13" y="0"/>
                  </a:lnTo>
                  <a:lnTo>
                    <a:pt x="38"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14">
              <a:extLst>
                <a:ext uri="{FF2B5EF4-FFF2-40B4-BE49-F238E27FC236}">
                  <a16:creationId xmlns:a16="http://schemas.microsoft.com/office/drawing/2014/main" id="{1856DA9B-DB02-45E1-A5C4-60B171D431A2}"/>
                </a:ext>
              </a:extLst>
            </p:cNvPr>
            <p:cNvSpPr>
              <a:spLocks/>
            </p:cNvSpPr>
            <p:nvPr userDrawn="1"/>
          </p:nvSpPr>
          <p:spPr bwMode="auto">
            <a:xfrm>
              <a:off x="4641" y="1972"/>
              <a:ext cx="39" cy="43"/>
            </a:xfrm>
            <a:custGeom>
              <a:avLst/>
              <a:gdLst>
                <a:gd name="T0" fmla="*/ 39 w 39"/>
                <a:gd name="T1" fmla="*/ 10 h 43"/>
                <a:gd name="T2" fmla="*/ 25 w 39"/>
                <a:gd name="T3" fmla="*/ 43 h 43"/>
                <a:gd name="T4" fmla="*/ 0 w 39"/>
                <a:gd name="T5" fmla="*/ 33 h 43"/>
                <a:gd name="T6" fmla="*/ 14 w 39"/>
                <a:gd name="T7" fmla="*/ 0 h 43"/>
                <a:gd name="T8" fmla="*/ 39 w 39"/>
                <a:gd name="T9" fmla="*/ 10 h 43"/>
              </a:gdLst>
              <a:ahLst/>
              <a:cxnLst>
                <a:cxn ang="0">
                  <a:pos x="T0" y="T1"/>
                </a:cxn>
                <a:cxn ang="0">
                  <a:pos x="T2" y="T3"/>
                </a:cxn>
                <a:cxn ang="0">
                  <a:pos x="T4" y="T5"/>
                </a:cxn>
                <a:cxn ang="0">
                  <a:pos x="T6" y="T7"/>
                </a:cxn>
                <a:cxn ang="0">
                  <a:pos x="T8" y="T9"/>
                </a:cxn>
              </a:cxnLst>
              <a:rect l="0" t="0" r="r" b="b"/>
              <a:pathLst>
                <a:path w="39" h="43">
                  <a:moveTo>
                    <a:pt x="39" y="10"/>
                  </a:moveTo>
                  <a:lnTo>
                    <a:pt x="25" y="43"/>
                  </a:lnTo>
                  <a:lnTo>
                    <a:pt x="0" y="33"/>
                  </a:lnTo>
                  <a:lnTo>
                    <a:pt x="14" y="0"/>
                  </a:lnTo>
                  <a:lnTo>
                    <a:pt x="39" y="1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15">
              <a:extLst>
                <a:ext uri="{FF2B5EF4-FFF2-40B4-BE49-F238E27FC236}">
                  <a16:creationId xmlns:a16="http://schemas.microsoft.com/office/drawing/2014/main" id="{B63404C3-AAE2-462E-BFDA-1216E42E7DB8}"/>
                </a:ext>
              </a:extLst>
            </p:cNvPr>
            <p:cNvSpPr>
              <a:spLocks/>
            </p:cNvSpPr>
            <p:nvPr userDrawn="1"/>
          </p:nvSpPr>
          <p:spPr bwMode="auto">
            <a:xfrm>
              <a:off x="4643" y="2085"/>
              <a:ext cx="39" cy="44"/>
            </a:xfrm>
            <a:custGeom>
              <a:avLst/>
              <a:gdLst>
                <a:gd name="T0" fmla="*/ 24 w 39"/>
                <a:gd name="T1" fmla="*/ 0 h 44"/>
                <a:gd name="T2" fmla="*/ 39 w 39"/>
                <a:gd name="T3" fmla="*/ 34 h 44"/>
                <a:gd name="T4" fmla="*/ 14 w 39"/>
                <a:gd name="T5" fmla="*/ 44 h 44"/>
                <a:gd name="T6" fmla="*/ 0 w 39"/>
                <a:gd name="T7" fmla="*/ 11 h 44"/>
                <a:gd name="T8" fmla="*/ 24 w 39"/>
                <a:gd name="T9" fmla="*/ 0 h 44"/>
              </a:gdLst>
              <a:ahLst/>
              <a:cxnLst>
                <a:cxn ang="0">
                  <a:pos x="T0" y="T1"/>
                </a:cxn>
                <a:cxn ang="0">
                  <a:pos x="T2" y="T3"/>
                </a:cxn>
                <a:cxn ang="0">
                  <a:pos x="T4" y="T5"/>
                </a:cxn>
                <a:cxn ang="0">
                  <a:pos x="T6" y="T7"/>
                </a:cxn>
                <a:cxn ang="0">
                  <a:pos x="T8" y="T9"/>
                </a:cxn>
              </a:cxnLst>
              <a:rect l="0" t="0" r="r" b="b"/>
              <a:pathLst>
                <a:path w="39" h="44">
                  <a:moveTo>
                    <a:pt x="24" y="0"/>
                  </a:moveTo>
                  <a:lnTo>
                    <a:pt x="39" y="34"/>
                  </a:lnTo>
                  <a:lnTo>
                    <a:pt x="14" y="44"/>
                  </a:lnTo>
                  <a:lnTo>
                    <a:pt x="0" y="11"/>
                  </a:lnTo>
                  <a:lnTo>
                    <a:pt x="2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94A797C2-15AB-46CF-8E5A-3156B2FAF372}"/>
                </a:ext>
              </a:extLst>
            </p:cNvPr>
            <p:cNvSpPr>
              <a:spLocks/>
            </p:cNvSpPr>
            <p:nvPr userDrawn="1"/>
          </p:nvSpPr>
          <p:spPr bwMode="auto">
            <a:xfrm>
              <a:off x="4916" y="1968"/>
              <a:ext cx="39" cy="44"/>
            </a:xfrm>
            <a:custGeom>
              <a:avLst/>
              <a:gdLst>
                <a:gd name="T0" fmla="*/ 25 w 39"/>
                <a:gd name="T1" fmla="*/ 0 h 44"/>
                <a:gd name="T2" fmla="*/ 39 w 39"/>
                <a:gd name="T3" fmla="*/ 33 h 44"/>
                <a:gd name="T4" fmla="*/ 14 w 39"/>
                <a:gd name="T5" fmla="*/ 44 h 44"/>
                <a:gd name="T6" fmla="*/ 0 w 39"/>
                <a:gd name="T7" fmla="*/ 11 h 44"/>
                <a:gd name="T8" fmla="*/ 25 w 39"/>
                <a:gd name="T9" fmla="*/ 0 h 44"/>
              </a:gdLst>
              <a:ahLst/>
              <a:cxnLst>
                <a:cxn ang="0">
                  <a:pos x="T0" y="T1"/>
                </a:cxn>
                <a:cxn ang="0">
                  <a:pos x="T2" y="T3"/>
                </a:cxn>
                <a:cxn ang="0">
                  <a:pos x="T4" y="T5"/>
                </a:cxn>
                <a:cxn ang="0">
                  <a:pos x="T6" y="T7"/>
                </a:cxn>
                <a:cxn ang="0">
                  <a:pos x="T8" y="T9"/>
                </a:cxn>
              </a:cxnLst>
              <a:rect l="0" t="0" r="r" b="b"/>
              <a:pathLst>
                <a:path w="39" h="44">
                  <a:moveTo>
                    <a:pt x="25" y="0"/>
                  </a:moveTo>
                  <a:lnTo>
                    <a:pt x="39" y="33"/>
                  </a:lnTo>
                  <a:lnTo>
                    <a:pt x="14" y="44"/>
                  </a:lnTo>
                  <a:lnTo>
                    <a:pt x="0" y="11"/>
                  </a:lnTo>
                  <a:lnTo>
                    <a:pt x="25"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Freeform 17">
              <a:extLst>
                <a:ext uri="{FF2B5EF4-FFF2-40B4-BE49-F238E27FC236}">
                  <a16:creationId xmlns:a16="http://schemas.microsoft.com/office/drawing/2014/main" id="{E011851D-1687-42E6-9BF2-9B1A1D2B5695}"/>
                </a:ext>
              </a:extLst>
            </p:cNvPr>
            <p:cNvSpPr>
              <a:spLocks/>
            </p:cNvSpPr>
            <p:nvPr userDrawn="1"/>
          </p:nvSpPr>
          <p:spPr bwMode="auto">
            <a:xfrm>
              <a:off x="4836" y="2166"/>
              <a:ext cx="43" cy="39"/>
            </a:xfrm>
            <a:custGeom>
              <a:avLst/>
              <a:gdLst>
                <a:gd name="T0" fmla="*/ 0 w 43"/>
                <a:gd name="T1" fmla="*/ 14 h 39"/>
                <a:gd name="T2" fmla="*/ 33 w 43"/>
                <a:gd name="T3" fmla="*/ 0 h 39"/>
                <a:gd name="T4" fmla="*/ 43 w 43"/>
                <a:gd name="T5" fmla="*/ 24 h 39"/>
                <a:gd name="T6" fmla="*/ 10 w 43"/>
                <a:gd name="T7" fmla="*/ 39 h 39"/>
                <a:gd name="T8" fmla="*/ 0 w 43"/>
                <a:gd name="T9" fmla="*/ 14 h 39"/>
              </a:gdLst>
              <a:ahLst/>
              <a:cxnLst>
                <a:cxn ang="0">
                  <a:pos x="T0" y="T1"/>
                </a:cxn>
                <a:cxn ang="0">
                  <a:pos x="T2" y="T3"/>
                </a:cxn>
                <a:cxn ang="0">
                  <a:pos x="T4" y="T5"/>
                </a:cxn>
                <a:cxn ang="0">
                  <a:pos x="T6" y="T7"/>
                </a:cxn>
                <a:cxn ang="0">
                  <a:pos x="T8" y="T9"/>
                </a:cxn>
              </a:cxnLst>
              <a:rect l="0" t="0" r="r" b="b"/>
              <a:pathLst>
                <a:path w="43" h="39">
                  <a:moveTo>
                    <a:pt x="0" y="14"/>
                  </a:moveTo>
                  <a:lnTo>
                    <a:pt x="33" y="0"/>
                  </a:lnTo>
                  <a:lnTo>
                    <a:pt x="43" y="24"/>
                  </a:lnTo>
                  <a:lnTo>
                    <a:pt x="10"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18">
              <a:extLst>
                <a:ext uri="{FF2B5EF4-FFF2-40B4-BE49-F238E27FC236}">
                  <a16:creationId xmlns:a16="http://schemas.microsoft.com/office/drawing/2014/main" id="{BC2F536A-E8C5-46E3-93FA-DAC950037F7B}"/>
                </a:ext>
              </a:extLst>
            </p:cNvPr>
            <p:cNvSpPr>
              <a:spLocks/>
            </p:cNvSpPr>
            <p:nvPr userDrawn="1"/>
          </p:nvSpPr>
          <p:spPr bwMode="auto">
            <a:xfrm>
              <a:off x="4718" y="1892"/>
              <a:ext cx="44" cy="39"/>
            </a:xfrm>
            <a:custGeom>
              <a:avLst/>
              <a:gdLst>
                <a:gd name="T0" fmla="*/ 0 w 44"/>
                <a:gd name="T1" fmla="*/ 14 h 39"/>
                <a:gd name="T2" fmla="*/ 33 w 44"/>
                <a:gd name="T3" fmla="*/ 0 h 39"/>
                <a:gd name="T4" fmla="*/ 44 w 44"/>
                <a:gd name="T5" fmla="*/ 25 h 39"/>
                <a:gd name="T6" fmla="*/ 11 w 44"/>
                <a:gd name="T7" fmla="*/ 39 h 39"/>
                <a:gd name="T8" fmla="*/ 0 w 44"/>
                <a:gd name="T9" fmla="*/ 14 h 39"/>
              </a:gdLst>
              <a:ahLst/>
              <a:cxnLst>
                <a:cxn ang="0">
                  <a:pos x="T0" y="T1"/>
                </a:cxn>
                <a:cxn ang="0">
                  <a:pos x="T2" y="T3"/>
                </a:cxn>
                <a:cxn ang="0">
                  <a:pos x="T4" y="T5"/>
                </a:cxn>
                <a:cxn ang="0">
                  <a:pos x="T6" y="T7"/>
                </a:cxn>
                <a:cxn ang="0">
                  <a:pos x="T8" y="T9"/>
                </a:cxn>
              </a:cxnLst>
              <a:rect l="0" t="0" r="r" b="b"/>
              <a:pathLst>
                <a:path w="44" h="39">
                  <a:moveTo>
                    <a:pt x="0" y="14"/>
                  </a:moveTo>
                  <a:lnTo>
                    <a:pt x="33" y="0"/>
                  </a:lnTo>
                  <a:lnTo>
                    <a:pt x="44" y="25"/>
                  </a:lnTo>
                  <a:lnTo>
                    <a:pt x="11" y="39"/>
                  </a:lnTo>
                  <a:lnTo>
                    <a:pt x="0" y="1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19">
              <a:extLst>
                <a:ext uri="{FF2B5EF4-FFF2-40B4-BE49-F238E27FC236}">
                  <a16:creationId xmlns:a16="http://schemas.microsoft.com/office/drawing/2014/main" id="{0E2FA171-B2FE-45BC-814B-0BC44C31B7B7}"/>
                </a:ext>
              </a:extLst>
            </p:cNvPr>
            <p:cNvSpPr>
              <a:spLocks noEditPoints="1"/>
            </p:cNvSpPr>
            <p:nvPr userDrawn="1"/>
          </p:nvSpPr>
          <p:spPr bwMode="auto">
            <a:xfrm>
              <a:off x="4531" y="2152"/>
              <a:ext cx="165" cy="164"/>
            </a:xfrm>
            <a:custGeom>
              <a:avLst/>
              <a:gdLst>
                <a:gd name="T0" fmla="*/ 258 w 515"/>
                <a:gd name="T1" fmla="*/ 128 h 512"/>
                <a:gd name="T2" fmla="*/ 347 w 515"/>
                <a:gd name="T3" fmla="*/ 165 h 512"/>
                <a:gd name="T4" fmla="*/ 385 w 515"/>
                <a:gd name="T5" fmla="*/ 255 h 512"/>
                <a:gd name="T6" fmla="*/ 349 w 515"/>
                <a:gd name="T7" fmla="*/ 346 h 512"/>
                <a:gd name="T8" fmla="*/ 259 w 515"/>
                <a:gd name="T9" fmla="*/ 384 h 512"/>
                <a:gd name="T10" fmla="*/ 257 w 515"/>
                <a:gd name="T11" fmla="*/ 384 h 512"/>
                <a:gd name="T12" fmla="*/ 168 w 515"/>
                <a:gd name="T13" fmla="*/ 347 h 512"/>
                <a:gd name="T14" fmla="*/ 129 w 515"/>
                <a:gd name="T15" fmla="*/ 258 h 512"/>
                <a:gd name="T16" fmla="*/ 166 w 515"/>
                <a:gd name="T17" fmla="*/ 167 h 512"/>
                <a:gd name="T18" fmla="*/ 256 w 515"/>
                <a:gd name="T19" fmla="*/ 128 h 512"/>
                <a:gd name="T20" fmla="*/ 258 w 515"/>
                <a:gd name="T21" fmla="*/ 128 h 512"/>
                <a:gd name="T22" fmla="*/ 258 w 515"/>
                <a:gd name="T23" fmla="*/ 128 h 512"/>
                <a:gd name="T24" fmla="*/ 258 w 515"/>
                <a:gd name="T25" fmla="*/ 128 h 512"/>
                <a:gd name="T26" fmla="*/ 258 w 515"/>
                <a:gd name="T27" fmla="*/ 0 h 512"/>
                <a:gd name="T28" fmla="*/ 254 w 515"/>
                <a:gd name="T29" fmla="*/ 0 h 512"/>
                <a:gd name="T30" fmla="*/ 1 w 515"/>
                <a:gd name="T31" fmla="*/ 260 h 512"/>
                <a:gd name="T32" fmla="*/ 257 w 515"/>
                <a:gd name="T33" fmla="*/ 512 h 512"/>
                <a:gd name="T34" fmla="*/ 261 w 515"/>
                <a:gd name="T35" fmla="*/ 512 h 512"/>
                <a:gd name="T36" fmla="*/ 513 w 515"/>
                <a:gd name="T37" fmla="*/ 253 h 512"/>
                <a:gd name="T38" fmla="*/ 258 w 515"/>
                <a:gd name="T39" fmla="*/ 0 h 5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15" h="512">
                  <a:moveTo>
                    <a:pt x="258" y="128"/>
                  </a:moveTo>
                  <a:cubicBezTo>
                    <a:pt x="291" y="128"/>
                    <a:pt x="323" y="141"/>
                    <a:pt x="347" y="165"/>
                  </a:cubicBezTo>
                  <a:cubicBezTo>
                    <a:pt x="371" y="189"/>
                    <a:pt x="385" y="221"/>
                    <a:pt x="385" y="255"/>
                  </a:cubicBezTo>
                  <a:cubicBezTo>
                    <a:pt x="386" y="289"/>
                    <a:pt x="373" y="321"/>
                    <a:pt x="349" y="346"/>
                  </a:cubicBezTo>
                  <a:cubicBezTo>
                    <a:pt x="325" y="370"/>
                    <a:pt x="293" y="384"/>
                    <a:pt x="259" y="384"/>
                  </a:cubicBezTo>
                  <a:cubicBezTo>
                    <a:pt x="259" y="384"/>
                    <a:pt x="258" y="384"/>
                    <a:pt x="257" y="384"/>
                  </a:cubicBezTo>
                  <a:cubicBezTo>
                    <a:pt x="224" y="384"/>
                    <a:pt x="192" y="371"/>
                    <a:pt x="168" y="347"/>
                  </a:cubicBezTo>
                  <a:cubicBezTo>
                    <a:pt x="143" y="324"/>
                    <a:pt x="130" y="292"/>
                    <a:pt x="129" y="258"/>
                  </a:cubicBezTo>
                  <a:cubicBezTo>
                    <a:pt x="129" y="224"/>
                    <a:pt x="142" y="192"/>
                    <a:pt x="166" y="167"/>
                  </a:cubicBezTo>
                  <a:cubicBezTo>
                    <a:pt x="190" y="143"/>
                    <a:pt x="222" y="129"/>
                    <a:pt x="256" y="128"/>
                  </a:cubicBezTo>
                  <a:cubicBezTo>
                    <a:pt x="256" y="128"/>
                    <a:pt x="257" y="128"/>
                    <a:pt x="258" y="128"/>
                  </a:cubicBezTo>
                  <a:cubicBezTo>
                    <a:pt x="258" y="128"/>
                    <a:pt x="258" y="128"/>
                    <a:pt x="258" y="128"/>
                  </a:cubicBezTo>
                  <a:cubicBezTo>
                    <a:pt x="258" y="128"/>
                    <a:pt x="258" y="128"/>
                    <a:pt x="258" y="128"/>
                  </a:cubicBezTo>
                  <a:moveTo>
                    <a:pt x="258" y="0"/>
                  </a:moveTo>
                  <a:cubicBezTo>
                    <a:pt x="256" y="0"/>
                    <a:pt x="255" y="0"/>
                    <a:pt x="254" y="0"/>
                  </a:cubicBezTo>
                  <a:cubicBezTo>
                    <a:pt x="113" y="2"/>
                    <a:pt x="0" y="118"/>
                    <a:pt x="1" y="260"/>
                  </a:cubicBezTo>
                  <a:cubicBezTo>
                    <a:pt x="3" y="400"/>
                    <a:pt x="118" y="512"/>
                    <a:pt x="257" y="512"/>
                  </a:cubicBezTo>
                  <a:cubicBezTo>
                    <a:pt x="258" y="512"/>
                    <a:pt x="260" y="512"/>
                    <a:pt x="261" y="512"/>
                  </a:cubicBezTo>
                  <a:cubicBezTo>
                    <a:pt x="402" y="511"/>
                    <a:pt x="515" y="394"/>
                    <a:pt x="513" y="253"/>
                  </a:cubicBezTo>
                  <a:cubicBezTo>
                    <a:pt x="512" y="113"/>
                    <a:pt x="397" y="0"/>
                    <a:pt x="258" y="0"/>
                  </a:cubicBez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Freeform 20">
              <a:extLst>
                <a:ext uri="{FF2B5EF4-FFF2-40B4-BE49-F238E27FC236}">
                  <a16:creationId xmlns:a16="http://schemas.microsoft.com/office/drawing/2014/main" id="{BBFB2C93-73E8-4C37-9D9A-C7B68B081B58}"/>
                </a:ext>
              </a:extLst>
            </p:cNvPr>
            <p:cNvSpPr>
              <a:spLocks/>
            </p:cNvSpPr>
            <p:nvPr userDrawn="1"/>
          </p:nvSpPr>
          <p:spPr bwMode="auto">
            <a:xfrm>
              <a:off x="4602" y="2137"/>
              <a:ext cx="20" cy="17"/>
            </a:xfrm>
            <a:custGeom>
              <a:avLst/>
              <a:gdLst>
                <a:gd name="T0" fmla="*/ 20 w 20"/>
                <a:gd name="T1" fmla="*/ 17 h 17"/>
                <a:gd name="T2" fmla="*/ 0 w 20"/>
                <a:gd name="T3" fmla="*/ 17 h 17"/>
                <a:gd name="T4" fmla="*/ 0 w 20"/>
                <a:gd name="T5" fmla="*/ 1 h 17"/>
                <a:gd name="T6" fmla="*/ 20 w 20"/>
                <a:gd name="T7" fmla="*/ 0 h 17"/>
                <a:gd name="T8" fmla="*/ 20 w 20"/>
                <a:gd name="T9" fmla="*/ 17 h 17"/>
              </a:gdLst>
              <a:ahLst/>
              <a:cxnLst>
                <a:cxn ang="0">
                  <a:pos x="T0" y="T1"/>
                </a:cxn>
                <a:cxn ang="0">
                  <a:pos x="T2" y="T3"/>
                </a:cxn>
                <a:cxn ang="0">
                  <a:pos x="T4" y="T5"/>
                </a:cxn>
                <a:cxn ang="0">
                  <a:pos x="T6" y="T7"/>
                </a:cxn>
                <a:cxn ang="0">
                  <a:pos x="T8" y="T9"/>
                </a:cxn>
              </a:cxnLst>
              <a:rect l="0" t="0" r="r" b="b"/>
              <a:pathLst>
                <a:path w="20" h="17">
                  <a:moveTo>
                    <a:pt x="20" y="17"/>
                  </a:moveTo>
                  <a:lnTo>
                    <a:pt x="0" y="17"/>
                  </a:lnTo>
                  <a:lnTo>
                    <a:pt x="0" y="1"/>
                  </a:lnTo>
                  <a:lnTo>
                    <a:pt x="20" y="0"/>
                  </a:lnTo>
                  <a:lnTo>
                    <a:pt x="20"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Freeform 21">
              <a:extLst>
                <a:ext uri="{FF2B5EF4-FFF2-40B4-BE49-F238E27FC236}">
                  <a16:creationId xmlns:a16="http://schemas.microsoft.com/office/drawing/2014/main" id="{EDF6553E-59E2-4E36-B433-91045C97DF3E}"/>
                </a:ext>
              </a:extLst>
            </p:cNvPr>
            <p:cNvSpPr>
              <a:spLocks/>
            </p:cNvSpPr>
            <p:nvPr userDrawn="1"/>
          </p:nvSpPr>
          <p:spPr bwMode="auto">
            <a:xfrm>
              <a:off x="4605" y="2312"/>
              <a:ext cx="21" cy="17"/>
            </a:xfrm>
            <a:custGeom>
              <a:avLst/>
              <a:gdLst>
                <a:gd name="T0" fmla="*/ 21 w 21"/>
                <a:gd name="T1" fmla="*/ 17 h 17"/>
                <a:gd name="T2" fmla="*/ 1 w 21"/>
                <a:gd name="T3" fmla="*/ 17 h 17"/>
                <a:gd name="T4" fmla="*/ 0 w 21"/>
                <a:gd name="T5" fmla="*/ 0 h 17"/>
                <a:gd name="T6" fmla="*/ 21 w 21"/>
                <a:gd name="T7" fmla="*/ 0 h 17"/>
                <a:gd name="T8" fmla="*/ 21 w 21"/>
                <a:gd name="T9" fmla="*/ 17 h 17"/>
              </a:gdLst>
              <a:ahLst/>
              <a:cxnLst>
                <a:cxn ang="0">
                  <a:pos x="T0" y="T1"/>
                </a:cxn>
                <a:cxn ang="0">
                  <a:pos x="T2" y="T3"/>
                </a:cxn>
                <a:cxn ang="0">
                  <a:pos x="T4" y="T5"/>
                </a:cxn>
                <a:cxn ang="0">
                  <a:pos x="T6" y="T7"/>
                </a:cxn>
                <a:cxn ang="0">
                  <a:pos x="T8" y="T9"/>
                </a:cxn>
              </a:cxnLst>
              <a:rect l="0" t="0" r="r" b="b"/>
              <a:pathLst>
                <a:path w="21" h="17">
                  <a:moveTo>
                    <a:pt x="21" y="17"/>
                  </a:moveTo>
                  <a:lnTo>
                    <a:pt x="1" y="17"/>
                  </a:lnTo>
                  <a:lnTo>
                    <a:pt x="0" y="0"/>
                  </a:lnTo>
                  <a:lnTo>
                    <a:pt x="21" y="0"/>
                  </a:lnTo>
                  <a:lnTo>
                    <a:pt x="21" y="17"/>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Freeform 22">
              <a:extLst>
                <a:ext uri="{FF2B5EF4-FFF2-40B4-BE49-F238E27FC236}">
                  <a16:creationId xmlns:a16="http://schemas.microsoft.com/office/drawing/2014/main" id="{C2AAC19B-12F1-4321-A4BA-A5B7C1D70431}"/>
                </a:ext>
              </a:extLst>
            </p:cNvPr>
            <p:cNvSpPr>
              <a:spLocks/>
            </p:cNvSpPr>
            <p:nvPr userDrawn="1"/>
          </p:nvSpPr>
          <p:spPr bwMode="auto">
            <a:xfrm>
              <a:off x="4692" y="2223"/>
              <a:ext cx="18" cy="20"/>
            </a:xfrm>
            <a:custGeom>
              <a:avLst/>
              <a:gdLst>
                <a:gd name="T0" fmla="*/ 17 w 18"/>
                <a:gd name="T1" fmla="*/ 0 h 20"/>
                <a:gd name="T2" fmla="*/ 18 w 18"/>
                <a:gd name="T3" fmla="*/ 20 h 20"/>
                <a:gd name="T4" fmla="*/ 1 w 18"/>
                <a:gd name="T5" fmla="*/ 20 h 20"/>
                <a:gd name="T6" fmla="*/ 0 w 18"/>
                <a:gd name="T7" fmla="*/ 0 h 20"/>
                <a:gd name="T8" fmla="*/ 17 w 18"/>
                <a:gd name="T9" fmla="*/ 0 h 20"/>
              </a:gdLst>
              <a:ahLst/>
              <a:cxnLst>
                <a:cxn ang="0">
                  <a:pos x="T0" y="T1"/>
                </a:cxn>
                <a:cxn ang="0">
                  <a:pos x="T2" y="T3"/>
                </a:cxn>
                <a:cxn ang="0">
                  <a:pos x="T4" y="T5"/>
                </a:cxn>
                <a:cxn ang="0">
                  <a:pos x="T6" y="T7"/>
                </a:cxn>
                <a:cxn ang="0">
                  <a:pos x="T8" y="T9"/>
                </a:cxn>
              </a:cxnLst>
              <a:rect l="0" t="0" r="r" b="b"/>
              <a:pathLst>
                <a:path w="18" h="20">
                  <a:moveTo>
                    <a:pt x="17" y="0"/>
                  </a:moveTo>
                  <a:lnTo>
                    <a:pt x="18" y="20"/>
                  </a:lnTo>
                  <a:lnTo>
                    <a:pt x="1" y="20"/>
                  </a:lnTo>
                  <a:lnTo>
                    <a:pt x="0" y="0"/>
                  </a:lnTo>
                  <a:lnTo>
                    <a:pt x="17"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Rectangle 23">
              <a:extLst>
                <a:ext uri="{FF2B5EF4-FFF2-40B4-BE49-F238E27FC236}">
                  <a16:creationId xmlns:a16="http://schemas.microsoft.com/office/drawing/2014/main" id="{0F3D6FE3-DF31-4420-8B3A-C22ED5B87321}"/>
                </a:ext>
              </a:extLst>
            </p:cNvPr>
            <p:cNvSpPr>
              <a:spLocks noChangeArrowheads="1"/>
            </p:cNvSpPr>
            <p:nvPr userDrawn="1"/>
          </p:nvSpPr>
          <p:spPr bwMode="auto">
            <a:xfrm>
              <a:off x="4518" y="2223"/>
              <a:ext cx="17" cy="20"/>
            </a:xfrm>
            <a:prstGeom prst="rect">
              <a:avLst/>
            </a:prstGeom>
            <a:solidFill>
              <a:schemeClr val="accent1">
                <a:lumMod val="60000"/>
                <a:lumOff val="40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24">
              <a:extLst>
                <a:ext uri="{FF2B5EF4-FFF2-40B4-BE49-F238E27FC236}">
                  <a16:creationId xmlns:a16="http://schemas.microsoft.com/office/drawing/2014/main" id="{08C0A866-7473-418F-9326-C65AD0425403}"/>
                </a:ext>
              </a:extLst>
            </p:cNvPr>
            <p:cNvSpPr>
              <a:spLocks/>
            </p:cNvSpPr>
            <p:nvPr userDrawn="1"/>
          </p:nvSpPr>
          <p:spPr bwMode="auto">
            <a:xfrm>
              <a:off x="4540" y="2283"/>
              <a:ext cx="26" cy="25"/>
            </a:xfrm>
            <a:custGeom>
              <a:avLst/>
              <a:gdLst>
                <a:gd name="T0" fmla="*/ 11 w 26"/>
                <a:gd name="T1" fmla="*/ 0 h 25"/>
                <a:gd name="T2" fmla="*/ 26 w 26"/>
                <a:gd name="T3" fmla="*/ 14 h 25"/>
                <a:gd name="T4" fmla="*/ 15 w 26"/>
                <a:gd name="T5" fmla="*/ 25 h 25"/>
                <a:gd name="T6" fmla="*/ 0 w 26"/>
                <a:gd name="T7" fmla="*/ 11 h 25"/>
                <a:gd name="T8" fmla="*/ 11 w 26"/>
                <a:gd name="T9" fmla="*/ 0 h 25"/>
              </a:gdLst>
              <a:ahLst/>
              <a:cxnLst>
                <a:cxn ang="0">
                  <a:pos x="T0" y="T1"/>
                </a:cxn>
                <a:cxn ang="0">
                  <a:pos x="T2" y="T3"/>
                </a:cxn>
                <a:cxn ang="0">
                  <a:pos x="T4" y="T5"/>
                </a:cxn>
                <a:cxn ang="0">
                  <a:pos x="T6" y="T7"/>
                </a:cxn>
                <a:cxn ang="0">
                  <a:pos x="T8" y="T9"/>
                </a:cxn>
              </a:cxnLst>
              <a:rect l="0" t="0" r="r" b="b"/>
              <a:pathLst>
                <a:path w="26" h="25">
                  <a:moveTo>
                    <a:pt x="11" y="0"/>
                  </a:moveTo>
                  <a:lnTo>
                    <a:pt x="26" y="14"/>
                  </a:lnTo>
                  <a:lnTo>
                    <a:pt x="15" y="25"/>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Freeform 25">
              <a:extLst>
                <a:ext uri="{FF2B5EF4-FFF2-40B4-BE49-F238E27FC236}">
                  <a16:creationId xmlns:a16="http://schemas.microsoft.com/office/drawing/2014/main" id="{50853E55-8E19-4A96-8132-9B583BE532B5}"/>
                </a:ext>
              </a:extLst>
            </p:cNvPr>
            <p:cNvSpPr>
              <a:spLocks/>
            </p:cNvSpPr>
            <p:nvPr userDrawn="1"/>
          </p:nvSpPr>
          <p:spPr bwMode="auto">
            <a:xfrm>
              <a:off x="4662" y="2159"/>
              <a:ext cx="26" cy="26"/>
            </a:xfrm>
            <a:custGeom>
              <a:avLst/>
              <a:gdLst>
                <a:gd name="T0" fmla="*/ 11 w 26"/>
                <a:gd name="T1" fmla="*/ 0 h 26"/>
                <a:gd name="T2" fmla="*/ 26 w 26"/>
                <a:gd name="T3" fmla="*/ 14 h 26"/>
                <a:gd name="T4" fmla="*/ 16 w 26"/>
                <a:gd name="T5" fmla="*/ 26 h 26"/>
                <a:gd name="T6" fmla="*/ 0 w 26"/>
                <a:gd name="T7" fmla="*/ 11 h 26"/>
                <a:gd name="T8" fmla="*/ 11 w 26"/>
                <a:gd name="T9" fmla="*/ 0 h 26"/>
              </a:gdLst>
              <a:ahLst/>
              <a:cxnLst>
                <a:cxn ang="0">
                  <a:pos x="T0" y="T1"/>
                </a:cxn>
                <a:cxn ang="0">
                  <a:pos x="T2" y="T3"/>
                </a:cxn>
                <a:cxn ang="0">
                  <a:pos x="T4" y="T5"/>
                </a:cxn>
                <a:cxn ang="0">
                  <a:pos x="T6" y="T7"/>
                </a:cxn>
                <a:cxn ang="0">
                  <a:pos x="T8" y="T9"/>
                </a:cxn>
              </a:cxnLst>
              <a:rect l="0" t="0" r="r" b="b"/>
              <a:pathLst>
                <a:path w="26" h="26">
                  <a:moveTo>
                    <a:pt x="11" y="0"/>
                  </a:moveTo>
                  <a:lnTo>
                    <a:pt x="26" y="14"/>
                  </a:lnTo>
                  <a:lnTo>
                    <a:pt x="16" y="26"/>
                  </a:lnTo>
                  <a:lnTo>
                    <a:pt x="0" y="11"/>
                  </a:lnTo>
                  <a:lnTo>
                    <a:pt x="11" y="0"/>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Freeform 26">
              <a:extLst>
                <a:ext uri="{FF2B5EF4-FFF2-40B4-BE49-F238E27FC236}">
                  <a16:creationId xmlns:a16="http://schemas.microsoft.com/office/drawing/2014/main" id="{CD4FD4E8-5C2E-4D92-B44F-5C46090B28A5}"/>
                </a:ext>
              </a:extLst>
            </p:cNvPr>
            <p:cNvSpPr>
              <a:spLocks/>
            </p:cNvSpPr>
            <p:nvPr userDrawn="1"/>
          </p:nvSpPr>
          <p:spPr bwMode="auto">
            <a:xfrm>
              <a:off x="4664" y="2281"/>
              <a:ext cx="26" cy="26"/>
            </a:xfrm>
            <a:custGeom>
              <a:avLst/>
              <a:gdLst>
                <a:gd name="T0" fmla="*/ 0 w 26"/>
                <a:gd name="T1" fmla="*/ 15 h 26"/>
                <a:gd name="T2" fmla="*/ 15 w 26"/>
                <a:gd name="T3" fmla="*/ 0 h 26"/>
                <a:gd name="T4" fmla="*/ 26 w 26"/>
                <a:gd name="T5" fmla="*/ 11 h 26"/>
                <a:gd name="T6" fmla="*/ 11 w 26"/>
                <a:gd name="T7" fmla="*/ 26 h 26"/>
                <a:gd name="T8" fmla="*/ 0 w 26"/>
                <a:gd name="T9" fmla="*/ 15 h 26"/>
              </a:gdLst>
              <a:ahLst/>
              <a:cxnLst>
                <a:cxn ang="0">
                  <a:pos x="T0" y="T1"/>
                </a:cxn>
                <a:cxn ang="0">
                  <a:pos x="T2" y="T3"/>
                </a:cxn>
                <a:cxn ang="0">
                  <a:pos x="T4" y="T5"/>
                </a:cxn>
                <a:cxn ang="0">
                  <a:pos x="T6" y="T7"/>
                </a:cxn>
                <a:cxn ang="0">
                  <a:pos x="T8" y="T9"/>
                </a:cxn>
              </a:cxnLst>
              <a:rect l="0" t="0" r="r" b="b"/>
              <a:pathLst>
                <a:path w="26" h="26">
                  <a:moveTo>
                    <a:pt x="0" y="15"/>
                  </a:moveTo>
                  <a:lnTo>
                    <a:pt x="15" y="0"/>
                  </a:lnTo>
                  <a:lnTo>
                    <a:pt x="26" y="11"/>
                  </a:lnTo>
                  <a:lnTo>
                    <a:pt x="11" y="26"/>
                  </a:lnTo>
                  <a:lnTo>
                    <a:pt x="0" y="15"/>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Freeform 27">
              <a:extLst>
                <a:ext uri="{FF2B5EF4-FFF2-40B4-BE49-F238E27FC236}">
                  <a16:creationId xmlns:a16="http://schemas.microsoft.com/office/drawing/2014/main" id="{79AE95F7-D917-403E-B0FB-AC7575B66F4F}"/>
                </a:ext>
              </a:extLst>
            </p:cNvPr>
            <p:cNvSpPr>
              <a:spLocks/>
            </p:cNvSpPr>
            <p:nvPr userDrawn="1"/>
          </p:nvSpPr>
          <p:spPr bwMode="auto">
            <a:xfrm>
              <a:off x="4538" y="2161"/>
              <a:ext cx="26" cy="25"/>
            </a:xfrm>
            <a:custGeom>
              <a:avLst/>
              <a:gdLst>
                <a:gd name="T0" fmla="*/ 0 w 26"/>
                <a:gd name="T1" fmla="*/ 14 h 25"/>
                <a:gd name="T2" fmla="*/ 15 w 26"/>
                <a:gd name="T3" fmla="*/ 0 h 25"/>
                <a:gd name="T4" fmla="*/ 26 w 26"/>
                <a:gd name="T5" fmla="*/ 10 h 25"/>
                <a:gd name="T6" fmla="*/ 11 w 26"/>
                <a:gd name="T7" fmla="*/ 25 h 25"/>
                <a:gd name="T8" fmla="*/ 0 w 26"/>
                <a:gd name="T9" fmla="*/ 14 h 25"/>
              </a:gdLst>
              <a:ahLst/>
              <a:cxnLst>
                <a:cxn ang="0">
                  <a:pos x="T0" y="T1"/>
                </a:cxn>
                <a:cxn ang="0">
                  <a:pos x="T2" y="T3"/>
                </a:cxn>
                <a:cxn ang="0">
                  <a:pos x="T4" y="T5"/>
                </a:cxn>
                <a:cxn ang="0">
                  <a:pos x="T6" y="T7"/>
                </a:cxn>
                <a:cxn ang="0">
                  <a:pos x="T8" y="T9"/>
                </a:cxn>
              </a:cxnLst>
              <a:rect l="0" t="0" r="r" b="b"/>
              <a:pathLst>
                <a:path w="26" h="25">
                  <a:moveTo>
                    <a:pt x="0" y="14"/>
                  </a:moveTo>
                  <a:lnTo>
                    <a:pt x="15" y="0"/>
                  </a:lnTo>
                  <a:lnTo>
                    <a:pt x="26" y="10"/>
                  </a:lnTo>
                  <a:lnTo>
                    <a:pt x="11" y="25"/>
                  </a:lnTo>
                  <a:lnTo>
                    <a:pt x="0" y="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Freeform 28">
              <a:extLst>
                <a:ext uri="{FF2B5EF4-FFF2-40B4-BE49-F238E27FC236}">
                  <a16:creationId xmlns:a16="http://schemas.microsoft.com/office/drawing/2014/main" id="{935B7A32-66FD-45C4-B455-4C5752933ADB}"/>
                </a:ext>
              </a:extLst>
            </p:cNvPr>
            <p:cNvSpPr>
              <a:spLocks noEditPoints="1"/>
            </p:cNvSpPr>
            <p:nvPr userDrawn="1"/>
          </p:nvSpPr>
          <p:spPr bwMode="auto">
            <a:xfrm>
              <a:off x="4525" y="2022"/>
              <a:ext cx="95" cy="94"/>
            </a:xfrm>
            <a:custGeom>
              <a:avLst/>
              <a:gdLst>
                <a:gd name="T0" fmla="*/ 148 w 295"/>
                <a:gd name="T1" fmla="*/ 74 h 293"/>
                <a:gd name="T2" fmla="*/ 199 w 295"/>
                <a:gd name="T3" fmla="*/ 95 h 293"/>
                <a:gd name="T4" fmla="*/ 221 w 295"/>
                <a:gd name="T5" fmla="*/ 146 h 293"/>
                <a:gd name="T6" fmla="*/ 200 w 295"/>
                <a:gd name="T7" fmla="*/ 198 h 293"/>
                <a:gd name="T8" fmla="*/ 148 w 295"/>
                <a:gd name="T9" fmla="*/ 220 h 293"/>
                <a:gd name="T10" fmla="*/ 148 w 295"/>
                <a:gd name="T11" fmla="*/ 220 h 293"/>
                <a:gd name="T12" fmla="*/ 96 w 295"/>
                <a:gd name="T13" fmla="*/ 199 h 293"/>
                <a:gd name="T14" fmla="*/ 74 w 295"/>
                <a:gd name="T15" fmla="*/ 148 h 293"/>
                <a:gd name="T16" fmla="*/ 95 w 295"/>
                <a:gd name="T17" fmla="*/ 96 h 293"/>
                <a:gd name="T18" fmla="*/ 147 w 295"/>
                <a:gd name="T19" fmla="*/ 74 h 293"/>
                <a:gd name="T20" fmla="*/ 148 w 295"/>
                <a:gd name="T21" fmla="*/ 74 h 293"/>
                <a:gd name="T22" fmla="*/ 148 w 295"/>
                <a:gd name="T23" fmla="*/ 74 h 293"/>
                <a:gd name="T24" fmla="*/ 148 w 295"/>
                <a:gd name="T25" fmla="*/ 74 h 293"/>
                <a:gd name="T26" fmla="*/ 148 w 295"/>
                <a:gd name="T27" fmla="*/ 0 h 293"/>
                <a:gd name="T28" fmla="*/ 146 w 295"/>
                <a:gd name="T29" fmla="*/ 0 h 293"/>
                <a:gd name="T30" fmla="*/ 1 w 295"/>
                <a:gd name="T31" fmla="*/ 149 h 293"/>
                <a:gd name="T32" fmla="*/ 148 w 295"/>
                <a:gd name="T33" fmla="*/ 293 h 293"/>
                <a:gd name="T34" fmla="*/ 149 w 295"/>
                <a:gd name="T35" fmla="*/ 293 h 293"/>
                <a:gd name="T36" fmla="*/ 294 w 295"/>
                <a:gd name="T37" fmla="*/ 145 h 293"/>
                <a:gd name="T38" fmla="*/ 148 w 295"/>
                <a:gd name="T39" fmla="*/ 0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95" h="293">
                  <a:moveTo>
                    <a:pt x="148" y="74"/>
                  </a:moveTo>
                  <a:cubicBezTo>
                    <a:pt x="167" y="74"/>
                    <a:pt x="185" y="81"/>
                    <a:pt x="199" y="95"/>
                  </a:cubicBezTo>
                  <a:cubicBezTo>
                    <a:pt x="213" y="108"/>
                    <a:pt x="220" y="126"/>
                    <a:pt x="221" y="146"/>
                  </a:cubicBezTo>
                  <a:cubicBezTo>
                    <a:pt x="221" y="165"/>
                    <a:pt x="214" y="184"/>
                    <a:pt x="200" y="198"/>
                  </a:cubicBezTo>
                  <a:cubicBezTo>
                    <a:pt x="186" y="212"/>
                    <a:pt x="168" y="220"/>
                    <a:pt x="148" y="220"/>
                  </a:cubicBezTo>
                  <a:cubicBezTo>
                    <a:pt x="148" y="220"/>
                    <a:pt x="148" y="220"/>
                    <a:pt x="148" y="220"/>
                  </a:cubicBezTo>
                  <a:cubicBezTo>
                    <a:pt x="128" y="220"/>
                    <a:pt x="110" y="212"/>
                    <a:pt x="96" y="199"/>
                  </a:cubicBezTo>
                  <a:cubicBezTo>
                    <a:pt x="82" y="185"/>
                    <a:pt x="75" y="167"/>
                    <a:pt x="74" y="148"/>
                  </a:cubicBezTo>
                  <a:cubicBezTo>
                    <a:pt x="74" y="128"/>
                    <a:pt x="82" y="110"/>
                    <a:pt x="95" y="96"/>
                  </a:cubicBezTo>
                  <a:cubicBezTo>
                    <a:pt x="109" y="82"/>
                    <a:pt x="127" y="74"/>
                    <a:pt x="147" y="74"/>
                  </a:cubicBezTo>
                  <a:cubicBezTo>
                    <a:pt x="147" y="74"/>
                    <a:pt x="147" y="74"/>
                    <a:pt x="148" y="74"/>
                  </a:cubicBezTo>
                  <a:cubicBezTo>
                    <a:pt x="148" y="74"/>
                    <a:pt x="148" y="74"/>
                    <a:pt x="148" y="74"/>
                  </a:cubicBezTo>
                  <a:cubicBezTo>
                    <a:pt x="148" y="74"/>
                    <a:pt x="148" y="74"/>
                    <a:pt x="148" y="74"/>
                  </a:cubicBezTo>
                  <a:moveTo>
                    <a:pt x="148" y="0"/>
                  </a:moveTo>
                  <a:cubicBezTo>
                    <a:pt x="147" y="0"/>
                    <a:pt x="146" y="0"/>
                    <a:pt x="146" y="0"/>
                  </a:cubicBezTo>
                  <a:cubicBezTo>
                    <a:pt x="65" y="1"/>
                    <a:pt x="0" y="68"/>
                    <a:pt x="1" y="149"/>
                  </a:cubicBezTo>
                  <a:cubicBezTo>
                    <a:pt x="2" y="229"/>
                    <a:pt x="68" y="293"/>
                    <a:pt x="148" y="293"/>
                  </a:cubicBezTo>
                  <a:cubicBezTo>
                    <a:pt x="148" y="293"/>
                    <a:pt x="149" y="293"/>
                    <a:pt x="149" y="293"/>
                  </a:cubicBezTo>
                  <a:cubicBezTo>
                    <a:pt x="230" y="292"/>
                    <a:pt x="295" y="226"/>
                    <a:pt x="294" y="145"/>
                  </a:cubicBezTo>
                  <a:cubicBezTo>
                    <a:pt x="293" y="65"/>
                    <a:pt x="227" y="0"/>
                    <a:pt x="148"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Freeform 29">
              <a:extLst>
                <a:ext uri="{FF2B5EF4-FFF2-40B4-BE49-F238E27FC236}">
                  <a16:creationId xmlns:a16="http://schemas.microsoft.com/office/drawing/2014/main" id="{A8503555-46C2-47B2-ADB2-949114E3D9D1}"/>
                </a:ext>
              </a:extLst>
            </p:cNvPr>
            <p:cNvSpPr>
              <a:spLocks/>
            </p:cNvSpPr>
            <p:nvPr userDrawn="1"/>
          </p:nvSpPr>
          <p:spPr bwMode="auto">
            <a:xfrm>
              <a:off x="4566" y="2014"/>
              <a:ext cx="12" cy="10"/>
            </a:xfrm>
            <a:custGeom>
              <a:avLst/>
              <a:gdLst>
                <a:gd name="T0" fmla="*/ 12 w 12"/>
                <a:gd name="T1" fmla="*/ 10 h 10"/>
                <a:gd name="T2" fmla="*/ 0 w 12"/>
                <a:gd name="T3" fmla="*/ 10 h 10"/>
                <a:gd name="T4" fmla="*/ 0 w 12"/>
                <a:gd name="T5" fmla="*/ 1 h 10"/>
                <a:gd name="T6" fmla="*/ 12 w 12"/>
                <a:gd name="T7" fmla="*/ 0 h 10"/>
                <a:gd name="T8" fmla="*/ 12 w 12"/>
                <a:gd name="T9" fmla="*/ 10 h 10"/>
              </a:gdLst>
              <a:ahLst/>
              <a:cxnLst>
                <a:cxn ang="0">
                  <a:pos x="T0" y="T1"/>
                </a:cxn>
                <a:cxn ang="0">
                  <a:pos x="T2" y="T3"/>
                </a:cxn>
                <a:cxn ang="0">
                  <a:pos x="T4" y="T5"/>
                </a:cxn>
                <a:cxn ang="0">
                  <a:pos x="T6" y="T7"/>
                </a:cxn>
                <a:cxn ang="0">
                  <a:pos x="T8" y="T9"/>
                </a:cxn>
              </a:cxnLst>
              <a:rect l="0" t="0" r="r" b="b"/>
              <a:pathLst>
                <a:path w="12" h="10">
                  <a:moveTo>
                    <a:pt x="12" y="10"/>
                  </a:moveTo>
                  <a:lnTo>
                    <a:pt x="0" y="10"/>
                  </a:lnTo>
                  <a:lnTo>
                    <a:pt x="0" y="1"/>
                  </a:lnTo>
                  <a:lnTo>
                    <a:pt x="12" y="0"/>
                  </a:lnTo>
                  <a:lnTo>
                    <a:pt x="12" y="1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Rectangle 30">
              <a:extLst>
                <a:ext uri="{FF2B5EF4-FFF2-40B4-BE49-F238E27FC236}">
                  <a16:creationId xmlns:a16="http://schemas.microsoft.com/office/drawing/2014/main" id="{DDDB57E2-5F27-456B-8AA0-DB511AC28738}"/>
                </a:ext>
              </a:extLst>
            </p:cNvPr>
            <p:cNvSpPr>
              <a:spLocks noChangeArrowheads="1"/>
            </p:cNvSpPr>
            <p:nvPr userDrawn="1"/>
          </p:nvSpPr>
          <p:spPr bwMode="auto">
            <a:xfrm>
              <a:off x="4568" y="2114"/>
              <a:ext cx="12" cy="1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Rectangle 31">
              <a:extLst>
                <a:ext uri="{FF2B5EF4-FFF2-40B4-BE49-F238E27FC236}">
                  <a16:creationId xmlns:a16="http://schemas.microsoft.com/office/drawing/2014/main" id="{8BC61612-62EB-4729-BD31-FB57E94B2466}"/>
                </a:ext>
              </a:extLst>
            </p:cNvPr>
            <p:cNvSpPr>
              <a:spLocks noChangeArrowheads="1"/>
            </p:cNvSpPr>
            <p:nvPr userDrawn="1"/>
          </p:nvSpPr>
          <p:spPr bwMode="auto">
            <a:xfrm>
              <a:off x="4618" y="2063"/>
              <a:ext cx="9"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Rectangle 32">
              <a:extLst>
                <a:ext uri="{FF2B5EF4-FFF2-40B4-BE49-F238E27FC236}">
                  <a16:creationId xmlns:a16="http://schemas.microsoft.com/office/drawing/2014/main" id="{B2DBEDD6-E3F4-4C1E-92EB-6202BD6E1237}"/>
                </a:ext>
              </a:extLst>
            </p:cNvPr>
            <p:cNvSpPr>
              <a:spLocks noChangeArrowheads="1"/>
            </p:cNvSpPr>
            <p:nvPr userDrawn="1"/>
          </p:nvSpPr>
          <p:spPr bwMode="auto">
            <a:xfrm>
              <a:off x="4518" y="2063"/>
              <a:ext cx="10" cy="1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Freeform 33">
              <a:extLst>
                <a:ext uri="{FF2B5EF4-FFF2-40B4-BE49-F238E27FC236}">
                  <a16:creationId xmlns:a16="http://schemas.microsoft.com/office/drawing/2014/main" id="{58B2DF2C-D428-4B35-BACE-03405EE1816B}"/>
                </a:ext>
              </a:extLst>
            </p:cNvPr>
            <p:cNvSpPr>
              <a:spLocks/>
            </p:cNvSpPr>
            <p:nvPr userDrawn="1"/>
          </p:nvSpPr>
          <p:spPr bwMode="auto">
            <a:xfrm>
              <a:off x="4531" y="2097"/>
              <a:ext cx="14" cy="15"/>
            </a:xfrm>
            <a:custGeom>
              <a:avLst/>
              <a:gdLst>
                <a:gd name="T0" fmla="*/ 6 w 14"/>
                <a:gd name="T1" fmla="*/ 0 h 15"/>
                <a:gd name="T2" fmla="*/ 14 w 14"/>
                <a:gd name="T3" fmla="*/ 8 h 15"/>
                <a:gd name="T4" fmla="*/ 8 w 14"/>
                <a:gd name="T5" fmla="*/ 15 h 15"/>
                <a:gd name="T6" fmla="*/ 0 w 14"/>
                <a:gd name="T7" fmla="*/ 6 h 15"/>
                <a:gd name="T8" fmla="*/ 6 w 14"/>
                <a:gd name="T9" fmla="*/ 0 h 15"/>
              </a:gdLst>
              <a:ahLst/>
              <a:cxnLst>
                <a:cxn ang="0">
                  <a:pos x="T0" y="T1"/>
                </a:cxn>
                <a:cxn ang="0">
                  <a:pos x="T2" y="T3"/>
                </a:cxn>
                <a:cxn ang="0">
                  <a:pos x="T4" y="T5"/>
                </a:cxn>
                <a:cxn ang="0">
                  <a:pos x="T6" y="T7"/>
                </a:cxn>
                <a:cxn ang="0">
                  <a:pos x="T8" y="T9"/>
                </a:cxn>
              </a:cxnLst>
              <a:rect l="0" t="0" r="r" b="b"/>
              <a:pathLst>
                <a:path w="14" h="15">
                  <a:moveTo>
                    <a:pt x="6" y="0"/>
                  </a:moveTo>
                  <a:lnTo>
                    <a:pt x="14" y="8"/>
                  </a:lnTo>
                  <a:lnTo>
                    <a:pt x="8" y="15"/>
                  </a:lnTo>
                  <a:lnTo>
                    <a:pt x="0" y="6"/>
                  </a:lnTo>
                  <a:lnTo>
                    <a:pt x="6"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Freeform 34">
              <a:extLst>
                <a:ext uri="{FF2B5EF4-FFF2-40B4-BE49-F238E27FC236}">
                  <a16:creationId xmlns:a16="http://schemas.microsoft.com/office/drawing/2014/main" id="{2D64B8C5-F0D5-4D03-83AC-866081D408DD}"/>
                </a:ext>
              </a:extLst>
            </p:cNvPr>
            <p:cNvSpPr>
              <a:spLocks/>
            </p:cNvSpPr>
            <p:nvPr userDrawn="1"/>
          </p:nvSpPr>
          <p:spPr bwMode="auto">
            <a:xfrm>
              <a:off x="4600" y="2026"/>
              <a:ext cx="16" cy="15"/>
            </a:xfrm>
            <a:custGeom>
              <a:avLst/>
              <a:gdLst>
                <a:gd name="T0" fmla="*/ 7 w 16"/>
                <a:gd name="T1" fmla="*/ 0 h 15"/>
                <a:gd name="T2" fmla="*/ 16 w 16"/>
                <a:gd name="T3" fmla="*/ 9 h 15"/>
                <a:gd name="T4" fmla="*/ 9 w 16"/>
                <a:gd name="T5" fmla="*/ 15 h 15"/>
                <a:gd name="T6" fmla="*/ 0 w 16"/>
                <a:gd name="T7" fmla="*/ 7 h 15"/>
                <a:gd name="T8" fmla="*/ 7 w 16"/>
                <a:gd name="T9" fmla="*/ 0 h 15"/>
              </a:gdLst>
              <a:ahLst/>
              <a:cxnLst>
                <a:cxn ang="0">
                  <a:pos x="T0" y="T1"/>
                </a:cxn>
                <a:cxn ang="0">
                  <a:pos x="T2" y="T3"/>
                </a:cxn>
                <a:cxn ang="0">
                  <a:pos x="T4" y="T5"/>
                </a:cxn>
                <a:cxn ang="0">
                  <a:pos x="T6" y="T7"/>
                </a:cxn>
                <a:cxn ang="0">
                  <a:pos x="T8" y="T9"/>
                </a:cxn>
              </a:cxnLst>
              <a:rect l="0" t="0" r="r" b="b"/>
              <a:pathLst>
                <a:path w="16" h="15">
                  <a:moveTo>
                    <a:pt x="7" y="0"/>
                  </a:moveTo>
                  <a:lnTo>
                    <a:pt x="16" y="9"/>
                  </a:lnTo>
                  <a:lnTo>
                    <a:pt x="9" y="15"/>
                  </a:lnTo>
                  <a:lnTo>
                    <a:pt x="0" y="7"/>
                  </a:lnTo>
                  <a:lnTo>
                    <a:pt x="7"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Freeform 35">
              <a:extLst>
                <a:ext uri="{FF2B5EF4-FFF2-40B4-BE49-F238E27FC236}">
                  <a16:creationId xmlns:a16="http://schemas.microsoft.com/office/drawing/2014/main" id="{DABE7399-4572-46F5-8D78-EDB2EB12E026}"/>
                </a:ext>
              </a:extLst>
            </p:cNvPr>
            <p:cNvSpPr>
              <a:spLocks/>
            </p:cNvSpPr>
            <p:nvPr userDrawn="1"/>
          </p:nvSpPr>
          <p:spPr bwMode="auto">
            <a:xfrm>
              <a:off x="4601" y="2096"/>
              <a:ext cx="15" cy="15"/>
            </a:xfrm>
            <a:custGeom>
              <a:avLst/>
              <a:gdLst>
                <a:gd name="T0" fmla="*/ 0 w 15"/>
                <a:gd name="T1" fmla="*/ 9 h 15"/>
                <a:gd name="T2" fmla="*/ 9 w 15"/>
                <a:gd name="T3" fmla="*/ 0 h 15"/>
                <a:gd name="T4" fmla="*/ 15 w 15"/>
                <a:gd name="T5" fmla="*/ 6 h 15"/>
                <a:gd name="T6" fmla="*/ 7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9" y="0"/>
                  </a:lnTo>
                  <a:lnTo>
                    <a:pt x="15" y="6"/>
                  </a:lnTo>
                  <a:lnTo>
                    <a:pt x="7"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36">
              <a:extLst>
                <a:ext uri="{FF2B5EF4-FFF2-40B4-BE49-F238E27FC236}">
                  <a16:creationId xmlns:a16="http://schemas.microsoft.com/office/drawing/2014/main" id="{863F82A1-0ABC-4BB6-A62A-A0332849BC44}"/>
                </a:ext>
              </a:extLst>
            </p:cNvPr>
            <p:cNvSpPr>
              <a:spLocks/>
            </p:cNvSpPr>
            <p:nvPr userDrawn="1"/>
          </p:nvSpPr>
          <p:spPr bwMode="auto">
            <a:xfrm>
              <a:off x="4530" y="2027"/>
              <a:ext cx="15" cy="15"/>
            </a:xfrm>
            <a:custGeom>
              <a:avLst/>
              <a:gdLst>
                <a:gd name="T0" fmla="*/ 0 w 15"/>
                <a:gd name="T1" fmla="*/ 9 h 15"/>
                <a:gd name="T2" fmla="*/ 8 w 15"/>
                <a:gd name="T3" fmla="*/ 0 h 15"/>
                <a:gd name="T4" fmla="*/ 15 w 15"/>
                <a:gd name="T5" fmla="*/ 7 h 15"/>
                <a:gd name="T6" fmla="*/ 6 w 15"/>
                <a:gd name="T7" fmla="*/ 15 h 15"/>
                <a:gd name="T8" fmla="*/ 0 w 15"/>
                <a:gd name="T9" fmla="*/ 9 h 15"/>
              </a:gdLst>
              <a:ahLst/>
              <a:cxnLst>
                <a:cxn ang="0">
                  <a:pos x="T0" y="T1"/>
                </a:cxn>
                <a:cxn ang="0">
                  <a:pos x="T2" y="T3"/>
                </a:cxn>
                <a:cxn ang="0">
                  <a:pos x="T4" y="T5"/>
                </a:cxn>
                <a:cxn ang="0">
                  <a:pos x="T6" y="T7"/>
                </a:cxn>
                <a:cxn ang="0">
                  <a:pos x="T8" y="T9"/>
                </a:cxn>
              </a:cxnLst>
              <a:rect l="0" t="0" r="r" b="b"/>
              <a:pathLst>
                <a:path w="15" h="15">
                  <a:moveTo>
                    <a:pt x="0" y="9"/>
                  </a:moveTo>
                  <a:lnTo>
                    <a:pt x="8" y="0"/>
                  </a:lnTo>
                  <a:lnTo>
                    <a:pt x="15" y="7"/>
                  </a:lnTo>
                  <a:lnTo>
                    <a:pt x="6" y="15"/>
                  </a:lnTo>
                  <a:lnTo>
                    <a:pt x="0" y="9"/>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73" name="Group 39">
            <a:extLst>
              <a:ext uri="{FF2B5EF4-FFF2-40B4-BE49-F238E27FC236}">
                <a16:creationId xmlns:a16="http://schemas.microsoft.com/office/drawing/2014/main" id="{89E7AA5B-86C5-4D0A-A9BB-FE7C55D9C560}"/>
              </a:ext>
            </a:extLst>
          </p:cNvPr>
          <p:cNvGrpSpPr>
            <a:grpSpLocks noChangeAspect="1"/>
          </p:cNvGrpSpPr>
          <p:nvPr userDrawn="1"/>
        </p:nvGrpSpPr>
        <p:grpSpPr bwMode="auto">
          <a:xfrm>
            <a:off x="1557338" y="3001963"/>
            <a:ext cx="696912" cy="695325"/>
            <a:chOff x="981" y="1891"/>
            <a:chExt cx="439" cy="438"/>
          </a:xfrm>
        </p:grpSpPr>
        <p:sp>
          <p:nvSpPr>
            <p:cNvPr id="74" name="AutoShape 38">
              <a:extLst>
                <a:ext uri="{FF2B5EF4-FFF2-40B4-BE49-F238E27FC236}">
                  <a16:creationId xmlns:a16="http://schemas.microsoft.com/office/drawing/2014/main" id="{24C2EC8B-58F5-4DAC-B9C9-30B81E355C7C}"/>
                </a:ext>
              </a:extLst>
            </p:cNvPr>
            <p:cNvSpPr>
              <a:spLocks noChangeAspect="1" noChangeArrowheads="1" noTextEdit="1"/>
            </p:cNvSpPr>
            <p:nvPr userDrawn="1"/>
          </p:nvSpPr>
          <p:spPr bwMode="auto">
            <a:xfrm>
              <a:off x="981" y="1891"/>
              <a:ext cx="439"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40">
              <a:extLst>
                <a:ext uri="{FF2B5EF4-FFF2-40B4-BE49-F238E27FC236}">
                  <a16:creationId xmlns:a16="http://schemas.microsoft.com/office/drawing/2014/main" id="{3A46B932-934F-445C-967D-CC2D03DF4755}"/>
                </a:ext>
              </a:extLst>
            </p:cNvPr>
            <p:cNvSpPr>
              <a:spLocks noChangeArrowheads="1"/>
            </p:cNvSpPr>
            <p:nvPr userDrawn="1"/>
          </p:nvSpPr>
          <p:spPr bwMode="auto">
            <a:xfrm>
              <a:off x="981"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Rectangle 41">
              <a:extLst>
                <a:ext uri="{FF2B5EF4-FFF2-40B4-BE49-F238E27FC236}">
                  <a16:creationId xmlns:a16="http://schemas.microsoft.com/office/drawing/2014/main" id="{5288FDD8-2EFD-45E9-B437-6986CFBFC8D3}"/>
                </a:ext>
              </a:extLst>
            </p:cNvPr>
            <p:cNvSpPr>
              <a:spLocks noChangeArrowheads="1"/>
            </p:cNvSpPr>
            <p:nvPr userDrawn="1"/>
          </p:nvSpPr>
          <p:spPr bwMode="auto">
            <a:xfrm>
              <a:off x="981"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Rectangle 42">
              <a:extLst>
                <a:ext uri="{FF2B5EF4-FFF2-40B4-BE49-F238E27FC236}">
                  <a16:creationId xmlns:a16="http://schemas.microsoft.com/office/drawing/2014/main" id="{633F461D-FBDF-43BB-BD50-1812731FF9A2}"/>
                </a:ext>
              </a:extLst>
            </p:cNvPr>
            <p:cNvSpPr>
              <a:spLocks noChangeArrowheads="1"/>
            </p:cNvSpPr>
            <p:nvPr userDrawn="1"/>
          </p:nvSpPr>
          <p:spPr bwMode="auto">
            <a:xfrm>
              <a:off x="981"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Rectangle 43">
              <a:extLst>
                <a:ext uri="{FF2B5EF4-FFF2-40B4-BE49-F238E27FC236}">
                  <a16:creationId xmlns:a16="http://schemas.microsoft.com/office/drawing/2014/main" id="{E7959846-64FE-4A2D-BCE2-71373055719E}"/>
                </a:ext>
              </a:extLst>
            </p:cNvPr>
            <p:cNvSpPr>
              <a:spLocks noChangeArrowheads="1"/>
            </p:cNvSpPr>
            <p:nvPr userDrawn="1"/>
          </p:nvSpPr>
          <p:spPr bwMode="auto">
            <a:xfrm>
              <a:off x="981"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Rectangle 44">
              <a:extLst>
                <a:ext uri="{FF2B5EF4-FFF2-40B4-BE49-F238E27FC236}">
                  <a16:creationId xmlns:a16="http://schemas.microsoft.com/office/drawing/2014/main" id="{8296BB40-4EC2-4F84-8DA6-BA9CCCEC4D8C}"/>
                </a:ext>
              </a:extLst>
            </p:cNvPr>
            <p:cNvSpPr>
              <a:spLocks noChangeArrowheads="1"/>
            </p:cNvSpPr>
            <p:nvPr userDrawn="1"/>
          </p:nvSpPr>
          <p:spPr bwMode="auto">
            <a:xfrm>
              <a:off x="1392" y="1891"/>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Rectangle 45">
              <a:extLst>
                <a:ext uri="{FF2B5EF4-FFF2-40B4-BE49-F238E27FC236}">
                  <a16:creationId xmlns:a16="http://schemas.microsoft.com/office/drawing/2014/main" id="{8944ADE3-C66D-48C6-A110-0AF275C738E7}"/>
                </a:ext>
              </a:extLst>
            </p:cNvPr>
            <p:cNvSpPr>
              <a:spLocks noChangeArrowheads="1"/>
            </p:cNvSpPr>
            <p:nvPr userDrawn="1"/>
          </p:nvSpPr>
          <p:spPr bwMode="auto">
            <a:xfrm>
              <a:off x="1324" y="1891"/>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Rectangle 46">
              <a:extLst>
                <a:ext uri="{FF2B5EF4-FFF2-40B4-BE49-F238E27FC236}">
                  <a16:creationId xmlns:a16="http://schemas.microsoft.com/office/drawing/2014/main" id="{238C54DE-CD99-4BB4-B044-80116344DF9B}"/>
                </a:ext>
              </a:extLst>
            </p:cNvPr>
            <p:cNvSpPr>
              <a:spLocks noChangeArrowheads="1"/>
            </p:cNvSpPr>
            <p:nvPr userDrawn="1"/>
          </p:nvSpPr>
          <p:spPr bwMode="auto">
            <a:xfrm>
              <a:off x="1324" y="2302"/>
              <a:ext cx="96" cy="27"/>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Rectangle 47">
              <a:extLst>
                <a:ext uri="{FF2B5EF4-FFF2-40B4-BE49-F238E27FC236}">
                  <a16:creationId xmlns:a16="http://schemas.microsoft.com/office/drawing/2014/main" id="{FB0C33A1-D319-41C6-943D-8ECF5F5F328F}"/>
                </a:ext>
              </a:extLst>
            </p:cNvPr>
            <p:cNvSpPr>
              <a:spLocks noChangeArrowheads="1"/>
            </p:cNvSpPr>
            <p:nvPr userDrawn="1"/>
          </p:nvSpPr>
          <p:spPr bwMode="auto">
            <a:xfrm>
              <a:off x="1392" y="2233"/>
              <a:ext cx="28" cy="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8">
              <a:extLst>
                <a:ext uri="{FF2B5EF4-FFF2-40B4-BE49-F238E27FC236}">
                  <a16:creationId xmlns:a16="http://schemas.microsoft.com/office/drawing/2014/main" id="{5BF0F975-214C-4689-B5E5-A3F142ED14A6}"/>
                </a:ext>
              </a:extLst>
            </p:cNvPr>
            <p:cNvSpPr>
              <a:spLocks noChangeArrowheads="1"/>
            </p:cNvSpPr>
            <p:nvPr userDrawn="1"/>
          </p:nvSpPr>
          <p:spPr bwMode="auto">
            <a:xfrm>
              <a:off x="1160" y="2014"/>
              <a:ext cx="82" cy="82"/>
            </a:xfrm>
            <a:prstGeom prst="ellipse">
              <a:avLst/>
            </a:pr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4" name="Freeform 49">
              <a:extLst>
                <a:ext uri="{FF2B5EF4-FFF2-40B4-BE49-F238E27FC236}">
                  <a16:creationId xmlns:a16="http://schemas.microsoft.com/office/drawing/2014/main" id="{661934E1-A3F7-4124-8742-122F01076112}"/>
                </a:ext>
              </a:extLst>
            </p:cNvPr>
            <p:cNvSpPr>
              <a:spLocks/>
            </p:cNvSpPr>
            <p:nvPr userDrawn="1"/>
          </p:nvSpPr>
          <p:spPr bwMode="auto">
            <a:xfrm>
              <a:off x="1118" y="2124"/>
              <a:ext cx="165" cy="82"/>
            </a:xfrm>
            <a:custGeom>
              <a:avLst/>
              <a:gdLst>
                <a:gd name="T0" fmla="*/ 0 w 512"/>
                <a:gd name="T1" fmla="*/ 256 h 256"/>
                <a:gd name="T2" fmla="*/ 256 w 512"/>
                <a:gd name="T3" fmla="*/ 0 h 256"/>
                <a:gd name="T4" fmla="*/ 512 w 512"/>
                <a:gd name="T5" fmla="*/ 256 h 256"/>
                <a:gd name="T6" fmla="*/ 0 w 512"/>
                <a:gd name="T7" fmla="*/ 256 h 256"/>
              </a:gdLst>
              <a:ahLst/>
              <a:cxnLst>
                <a:cxn ang="0">
                  <a:pos x="T0" y="T1"/>
                </a:cxn>
                <a:cxn ang="0">
                  <a:pos x="T2" y="T3"/>
                </a:cxn>
                <a:cxn ang="0">
                  <a:pos x="T4" y="T5"/>
                </a:cxn>
                <a:cxn ang="0">
                  <a:pos x="T6" y="T7"/>
                </a:cxn>
              </a:cxnLst>
              <a:rect l="0" t="0" r="r" b="b"/>
              <a:pathLst>
                <a:path w="512" h="256">
                  <a:moveTo>
                    <a:pt x="0" y="256"/>
                  </a:moveTo>
                  <a:cubicBezTo>
                    <a:pt x="0" y="115"/>
                    <a:pt x="115" y="0"/>
                    <a:pt x="256" y="0"/>
                  </a:cubicBezTo>
                  <a:cubicBezTo>
                    <a:pt x="397" y="0"/>
                    <a:pt x="512" y="115"/>
                    <a:pt x="512" y="256"/>
                  </a:cubicBezTo>
                  <a:lnTo>
                    <a:pt x="0" y="256"/>
                  </a:lnTo>
                  <a:close/>
                </a:path>
              </a:pathLst>
            </a:custGeom>
            <a:solidFill>
              <a:schemeClr val="accent2"/>
            </a:solidFill>
            <a:ln w="9525">
              <a:solidFill>
                <a:schemeClr val="accent2"/>
              </a:solidFill>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5880052"/>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8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1850334"/>
            <a:ext cx="6452279" cy="1434239"/>
          </a:xfrm>
        </p:spPr>
        <p:txBody>
          <a:bodyPr/>
          <a:lstStyle>
            <a:lvl1pPr>
              <a:defRPr sz="2000">
                <a:solidFill>
                  <a:schemeClr val="accent2"/>
                </a:solidFill>
              </a:defRPr>
            </a:lvl1pPr>
            <a:lvl2pPr marL="173038" indent="-173038">
              <a:buFont typeface="Arial" panose="020B0604020202020204" pitchFamily="34" charset="0"/>
              <a:buChar char="•"/>
              <a:defRPr sz="1400">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5" name="Text Placeholder 6">
            <a:extLst>
              <a:ext uri="{FF2B5EF4-FFF2-40B4-BE49-F238E27FC236}">
                <a16:creationId xmlns:a16="http://schemas.microsoft.com/office/drawing/2014/main" id="{40C74339-5B57-4B6A-846D-3C46FD6994B5}"/>
              </a:ext>
            </a:extLst>
          </p:cNvPr>
          <p:cNvSpPr>
            <a:spLocks noGrp="1"/>
          </p:cNvSpPr>
          <p:nvPr>
            <p:ph type="body" sz="quarter" idx="12"/>
          </p:nvPr>
        </p:nvSpPr>
        <p:spPr>
          <a:xfrm>
            <a:off x="584199" y="967695"/>
            <a:ext cx="11018519"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
        <p:nvSpPr>
          <p:cNvPr id="2" name="Title 1">
            <a:extLst>
              <a:ext uri="{FF2B5EF4-FFF2-40B4-BE49-F238E27FC236}">
                <a16:creationId xmlns:a16="http://schemas.microsoft.com/office/drawing/2014/main" id="{FF46E3E4-84FF-4A78-BC12-0A2A3599B679}"/>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762160787"/>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237260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ie and Sub">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
        <p:nvSpPr>
          <p:cNvPr id="15" name="Text Placeholder 6">
            <a:extLst>
              <a:ext uri="{FF2B5EF4-FFF2-40B4-BE49-F238E27FC236}">
                <a16:creationId xmlns:a16="http://schemas.microsoft.com/office/drawing/2014/main" id="{1AED9DF8-15D3-4CED-BCE9-90F7A3452475}"/>
              </a:ext>
            </a:extLst>
          </p:cNvPr>
          <p:cNvSpPr>
            <a:spLocks noGrp="1"/>
          </p:cNvSpPr>
          <p:nvPr>
            <p:ph type="body" sz="quarter" idx="14"/>
          </p:nvPr>
        </p:nvSpPr>
        <p:spPr>
          <a:xfrm>
            <a:off x="581595" y="1067101"/>
            <a:ext cx="11025188" cy="307777"/>
          </a:xfrm>
        </p:spPr>
        <p:txBody>
          <a:bodyPr/>
          <a:lstStyle>
            <a:lvl1pPr marL="0" indent="0" algn="ctr">
              <a:buNone/>
              <a:defRPr sz="2000">
                <a:solidFill>
                  <a:schemeClr val="accent1">
                    <a:lumMod val="60000"/>
                    <a:lumOff val="40000"/>
                  </a:schemeClr>
                </a:solidFill>
                <a:latin typeface="+mn-lt"/>
              </a:defRPr>
            </a:lvl1pPr>
          </a:lstStyle>
          <a:p>
            <a:pPr lvl="0"/>
            <a:r>
              <a:rPr lang="en-US"/>
              <a:t>Edit Master text styles</a:t>
            </a:r>
          </a:p>
        </p:txBody>
      </p:sp>
    </p:spTree>
    <p:extLst>
      <p:ext uri="{BB962C8B-B14F-4D97-AF65-F5344CB8AC3E}">
        <p14:creationId xmlns:p14="http://schemas.microsoft.com/office/powerpoint/2010/main" val="37119834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guide id="3" pos="3840">
          <p15:clr>
            <a:srgbClr val="FBAE40"/>
          </p15:clr>
        </p15:guide>
        <p15:guide id="4" pos="1896">
          <p15:clr>
            <a:srgbClr val="FBAE40"/>
          </p15:clr>
        </p15:guide>
        <p15:guide id="5" pos="5832">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6916633" y="1850334"/>
            <a:ext cx="4543277" cy="2206758"/>
          </a:xfrm>
          <a:solidFill>
            <a:schemeClr val="accent1">
              <a:alpha val="26000"/>
            </a:schemeClr>
          </a:solidFill>
          <a:ln>
            <a:noFill/>
          </a:ln>
        </p:spPr>
        <p:txBody>
          <a:bodyPr lIns="365760" tIns="365760" rIns="365760" bIns="365760"/>
          <a:lstStyle>
            <a:lvl1pPr>
              <a:defRPr sz="2000">
                <a:solidFill>
                  <a:schemeClr val="tx1"/>
                </a:solidFill>
              </a:defRPr>
            </a:lvl1pPr>
            <a:lvl2pPr marL="0" indent="0">
              <a:spcBef>
                <a:spcPts val="1200"/>
              </a:spcBef>
              <a:spcAft>
                <a:spcPts val="0"/>
              </a:spcAft>
              <a:buFont typeface="Arial" panose="020B0604020202020204" pitchFamily="34" charset="0"/>
              <a:buNone/>
              <a:defRPr sz="1400" b="1">
                <a:solidFill>
                  <a:schemeClr val="tx2"/>
                </a:solidFill>
              </a:defRPr>
            </a:lvl2pPr>
            <a:lvl3pPr>
              <a:defRPr sz="1200">
                <a:solidFill>
                  <a:schemeClr val="tx2"/>
                </a:solidFill>
              </a:defRPr>
            </a:lvl3pPr>
            <a:lvl4pPr>
              <a:defRPr sz="1100">
                <a:solidFill>
                  <a:schemeClr val="tx2"/>
                </a:solidFill>
              </a:defRPr>
            </a:lvl4pPr>
            <a:lvl5pPr>
              <a:defRPr sz="1100">
                <a:solidFill>
                  <a:schemeClr val="tx2"/>
                </a:solidFill>
              </a:defRPr>
            </a:lvl5pPr>
          </a:lstStyle>
          <a:p>
            <a:pPr lvl="0"/>
            <a:r>
              <a:rPr lang="en-US"/>
              <a:t>Click to edit Master text</a:t>
            </a:r>
          </a:p>
          <a:p>
            <a:pPr lvl="1"/>
            <a:r>
              <a:rPr lang="en-US"/>
              <a:t>Second level</a:t>
            </a:r>
          </a:p>
          <a:p>
            <a:pPr lvl="2"/>
            <a:r>
              <a:rPr lang="en-US"/>
              <a:t>Third level</a:t>
            </a:r>
          </a:p>
          <a:p>
            <a:pPr lvl="3"/>
            <a:r>
              <a:rPr lang="en-US"/>
              <a:t>Fourth level</a:t>
            </a:r>
          </a:p>
          <a:p>
            <a:pPr lvl="4"/>
            <a:r>
              <a:rPr lang="en-US"/>
              <a:t>Fifth level</a:t>
            </a:r>
          </a:p>
        </p:txBody>
      </p:sp>
      <p:sp>
        <p:nvSpPr>
          <p:cNvPr id="2" name="Title 1">
            <a:extLst>
              <a:ext uri="{FF2B5EF4-FFF2-40B4-BE49-F238E27FC236}">
                <a16:creationId xmlns:a16="http://schemas.microsoft.com/office/drawing/2014/main" id="{BCDD2A3B-10EE-4819-8FE4-E73D1B31AA9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70217003"/>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4"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4" y="3429000"/>
            <a:ext cx="4043371" cy="1957324"/>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13735763"/>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An Hour of Learning: Deep Learning for NLP</a:t>
            </a:r>
          </a:p>
        </p:txBody>
      </p:sp>
      <p:sp>
        <p:nvSpPr>
          <p:cNvPr id="5" name="Footer Placeholder 4"/>
          <p:cNvSpPr>
            <a:spLocks noGrp="1"/>
          </p:cNvSpPr>
          <p:nvPr>
            <p:ph type="ftr" sz="quarter" idx="11"/>
          </p:nvPr>
        </p:nvSpPr>
        <p:spPr/>
        <p:txBody>
          <a:bodyPr/>
          <a:lstStyle/>
          <a:p>
            <a:r>
              <a:rPr lang="en-IN"/>
              <a:t>Manish Gupta (manishg.iitb@gmail.com)</a:t>
            </a:r>
            <a:endParaRPr lang="en-US"/>
          </a:p>
        </p:txBody>
      </p:sp>
      <p:sp>
        <p:nvSpPr>
          <p:cNvPr id="6" name="Slide Number Placeholder 5"/>
          <p:cNvSpPr>
            <a:spLocks noGrp="1"/>
          </p:cNvSpPr>
          <p:nvPr>
            <p:ph type="sldNum" sz="quarter" idx="12"/>
          </p:nvPr>
        </p:nvSpPr>
        <p:spPr/>
        <p:txBody>
          <a:bodyPr/>
          <a:lstStyle/>
          <a:p>
            <a:fld id="{271F44CC-47BE-4502-9000-3F0D9C5B343E}" type="slidenum">
              <a:rPr lang="en-US" smtClean="0"/>
              <a:t>‹#›</a:t>
            </a:fld>
            <a:endParaRPr lang="en-US"/>
          </a:p>
        </p:txBody>
      </p:sp>
    </p:spTree>
    <p:extLst>
      <p:ext uri="{BB962C8B-B14F-4D97-AF65-F5344CB8AC3E}">
        <p14:creationId xmlns:p14="http://schemas.microsoft.com/office/powerpoint/2010/main" val="36056818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8_Title Only">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1ED0B55-BEE6-44FE-A0B2-59B9E157D92F}"/>
              </a:ext>
            </a:extLst>
          </p:cNvPr>
          <p:cNvSpPr/>
          <p:nvPr userDrawn="1"/>
        </p:nvSpPr>
        <p:spPr>
          <a:xfrm>
            <a:off x="6239619" y="2645549"/>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4" name="Rectangle 3">
            <a:extLst>
              <a:ext uri="{FF2B5EF4-FFF2-40B4-BE49-F238E27FC236}">
                <a16:creationId xmlns:a16="http://schemas.microsoft.com/office/drawing/2014/main" id="{9F5FE248-E008-4D5B-B496-4C16DD3B73C1}"/>
              </a:ext>
            </a:extLst>
          </p:cNvPr>
          <p:cNvSpPr/>
          <p:nvPr userDrawn="1"/>
        </p:nvSpPr>
        <p:spPr>
          <a:xfrm>
            <a:off x="62593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5" name="Rectangle 4">
            <a:extLst>
              <a:ext uri="{FF2B5EF4-FFF2-40B4-BE49-F238E27FC236}">
                <a16:creationId xmlns:a16="http://schemas.microsoft.com/office/drawing/2014/main" id="{75633F4A-4D31-437B-9F1A-75AC415749C1}"/>
              </a:ext>
            </a:extLst>
          </p:cNvPr>
          <p:cNvSpPr/>
          <p:nvPr userDrawn="1"/>
        </p:nvSpPr>
        <p:spPr>
          <a:xfrm>
            <a:off x="3432776" y="264679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6" name="Rectangle 5">
            <a:extLst>
              <a:ext uri="{FF2B5EF4-FFF2-40B4-BE49-F238E27FC236}">
                <a16:creationId xmlns:a16="http://schemas.microsoft.com/office/drawing/2014/main" id="{606C4D1A-77C5-4349-ACF2-F07969E17BEA}"/>
              </a:ext>
            </a:extLst>
          </p:cNvPr>
          <p:cNvSpPr/>
          <p:nvPr userDrawn="1"/>
        </p:nvSpPr>
        <p:spPr>
          <a:xfrm>
            <a:off x="9046463" y="2642967"/>
            <a:ext cx="2560320" cy="2550267"/>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lvl="0" algn="ctr" defTabSz="932472" fontAlgn="base">
              <a:spcBef>
                <a:spcPct val="0"/>
              </a:spcBef>
              <a:spcAft>
                <a:spcPct val="0"/>
              </a:spcAft>
            </a:pPr>
            <a:endParaRPr lang="en-US" sz="2000" noProof="0">
              <a:solidFill>
                <a:schemeClr val="accent1">
                  <a:lumMod val="60000"/>
                  <a:lumOff val="40000"/>
                </a:schemeClr>
              </a:solidFill>
              <a:cs typeface="Segoe UI" pitchFamily="34" charset="0"/>
            </a:endParaRPr>
          </a:p>
        </p:txBody>
      </p:sp>
      <p:sp>
        <p:nvSpPr>
          <p:cNvPr id="12" name="Text Placeholder 3">
            <a:extLst>
              <a:ext uri="{FF2B5EF4-FFF2-40B4-BE49-F238E27FC236}">
                <a16:creationId xmlns:a16="http://schemas.microsoft.com/office/drawing/2014/main" id="{CFF3042A-522F-4C25-8B66-C0EB7FED3989}"/>
              </a:ext>
            </a:extLst>
          </p:cNvPr>
          <p:cNvSpPr>
            <a:spLocks noGrp="1"/>
          </p:cNvSpPr>
          <p:nvPr>
            <p:ph type="body" sz="quarter" idx="17"/>
          </p:nvPr>
        </p:nvSpPr>
        <p:spPr>
          <a:xfrm>
            <a:off x="3569936"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3" name="Text Placeholder 3">
            <a:extLst>
              <a:ext uri="{FF2B5EF4-FFF2-40B4-BE49-F238E27FC236}">
                <a16:creationId xmlns:a16="http://schemas.microsoft.com/office/drawing/2014/main" id="{6611A15A-0519-4A60-90A1-E95F5CF60D96}"/>
              </a:ext>
            </a:extLst>
          </p:cNvPr>
          <p:cNvSpPr>
            <a:spLocks noGrp="1"/>
          </p:cNvSpPr>
          <p:nvPr>
            <p:ph type="body" sz="quarter" idx="18"/>
          </p:nvPr>
        </p:nvSpPr>
        <p:spPr>
          <a:xfrm>
            <a:off x="6376779"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14" name="Text Placeholder 3">
            <a:extLst>
              <a:ext uri="{FF2B5EF4-FFF2-40B4-BE49-F238E27FC236}">
                <a16:creationId xmlns:a16="http://schemas.microsoft.com/office/drawing/2014/main" id="{5415B8D4-14BD-43DC-957C-578C933ED210}"/>
              </a:ext>
            </a:extLst>
          </p:cNvPr>
          <p:cNvSpPr>
            <a:spLocks noGrp="1"/>
          </p:cNvSpPr>
          <p:nvPr>
            <p:ph type="body" sz="quarter" idx="19"/>
          </p:nvPr>
        </p:nvSpPr>
        <p:spPr>
          <a:xfrm>
            <a:off x="9183623" y="4268570"/>
            <a:ext cx="2286000" cy="276999"/>
          </a:xfrm>
        </p:spPr>
        <p:txBody>
          <a:bodyPr/>
          <a:lstStyle>
            <a:lvl1pPr marL="0" marR="0" indent="0" algn="ctr"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lang="en-US" sz="1800" kern="1200" spc="0" baseline="0" dirty="0">
                <a:solidFill>
                  <a:schemeClr val="accent2"/>
                </a:solidFill>
                <a:latin typeface="+mn-lt"/>
                <a:ea typeface="+mn-ea"/>
                <a:cs typeface="Segoe UI" panose="020B0502040204020203" pitchFamily="34" charset="0"/>
              </a:defRPr>
            </a:lvl1pPr>
            <a:lvl2pPr marL="0" indent="0" algn="ctr">
              <a:spcBef>
                <a:spcPts val="0"/>
              </a:spcBef>
              <a:spcAft>
                <a:spcPts val="600"/>
              </a:spcAft>
              <a:buNone/>
              <a:defRPr sz="1400" b="0">
                <a:solidFill>
                  <a:schemeClr val="tx1"/>
                </a:solidFill>
              </a:defRPr>
            </a:lvl2pPr>
            <a:lvl3pPr marL="0" indent="0" algn="ctr">
              <a:spcBef>
                <a:spcPts val="0"/>
              </a:spcBef>
              <a:spcAft>
                <a:spcPts val="600"/>
              </a:spcAft>
              <a:buNone/>
              <a:defRPr sz="1400" b="1">
                <a:solidFill>
                  <a:schemeClr val="tx1"/>
                </a:solidFill>
              </a:defRPr>
            </a:lvl3pPr>
            <a:lvl4pPr marL="0" indent="0" algn="ctr">
              <a:spcBef>
                <a:spcPts val="0"/>
              </a:spcBef>
              <a:spcAft>
                <a:spcPts val="600"/>
              </a:spcAft>
              <a:buNone/>
              <a:defRPr sz="1400" b="0">
                <a:solidFill>
                  <a:schemeClr val="tx1"/>
                </a:solidFill>
              </a:defRPr>
            </a:lvl4pPr>
            <a:lvl5pPr marL="0" indent="0" algn="ctr">
              <a:spcBef>
                <a:spcPts val="0"/>
              </a:spcBef>
              <a:spcAft>
                <a:spcPts val="600"/>
              </a:spcAft>
              <a:buNone/>
              <a:defRPr sz="1400" b="0">
                <a:solidFill>
                  <a:schemeClr val="tx1"/>
                </a:solidFill>
              </a:defRPr>
            </a:lvl5pPr>
          </a:lstStyle>
          <a:p>
            <a:pPr lvl="0"/>
            <a:r>
              <a:rPr lang="en-US"/>
              <a:t>Click to edit Master</a:t>
            </a:r>
          </a:p>
        </p:txBody>
      </p:sp>
      <p:sp>
        <p:nvSpPr>
          <p:cNvPr id="2" name="Title 1">
            <a:extLst>
              <a:ext uri="{FF2B5EF4-FFF2-40B4-BE49-F238E27FC236}">
                <a16:creationId xmlns:a16="http://schemas.microsoft.com/office/drawing/2014/main" id="{FABE8937-081E-4F89-A6B4-662049ED496D}"/>
              </a:ext>
            </a:extLst>
          </p:cNvPr>
          <p:cNvSpPr>
            <a:spLocks noGrp="1"/>
          </p:cNvSpPr>
          <p:nvPr>
            <p:ph type="title"/>
          </p:nvPr>
        </p:nvSpPr>
        <p:spPr/>
        <p:txBody>
          <a:bodyPr/>
          <a:lstStyle/>
          <a:p>
            <a:r>
              <a:rPr lang="en-US"/>
              <a:t>Click to edit Master title style</a:t>
            </a:r>
          </a:p>
        </p:txBody>
      </p:sp>
      <p:sp>
        <p:nvSpPr>
          <p:cNvPr id="17" name="Text Placeholder 16">
            <a:extLst>
              <a:ext uri="{FF2B5EF4-FFF2-40B4-BE49-F238E27FC236}">
                <a16:creationId xmlns:a16="http://schemas.microsoft.com/office/drawing/2014/main" id="{411AD21C-81F9-4999-B2C4-D518EF263794}"/>
              </a:ext>
            </a:extLst>
          </p:cNvPr>
          <p:cNvSpPr>
            <a:spLocks noGrp="1"/>
          </p:cNvSpPr>
          <p:nvPr>
            <p:ph type="body" sz="quarter" idx="20"/>
          </p:nvPr>
        </p:nvSpPr>
        <p:spPr>
          <a:xfrm>
            <a:off x="769443" y="4268570"/>
            <a:ext cx="2273300" cy="812530"/>
          </a:xfrm>
        </p:spPr>
        <p:txBody>
          <a:bodyPr/>
          <a:lstStyle>
            <a:lvl1pPr algn="ctr">
              <a:defRPr sz="1800">
                <a:solidFill>
                  <a:schemeClr val="accent2"/>
                </a:solidFill>
              </a:defRPr>
            </a:lvl1pPr>
            <a:lvl2pPr algn="ctr">
              <a:defRPr sz="1400">
                <a:solidFill>
                  <a:schemeClr val="accent2"/>
                </a:solidFill>
              </a:defRPr>
            </a:lvl2pPr>
            <a:lvl3pPr>
              <a:defRPr sz="1100">
                <a:solidFill>
                  <a:schemeClr val="accent2"/>
                </a:solidFill>
              </a:defRPr>
            </a:lvl3pPr>
            <a:lvl4pPr>
              <a:defRPr sz="1050">
                <a:solidFill>
                  <a:schemeClr val="accent2"/>
                </a:solidFill>
              </a:defRPr>
            </a:lvl4pPr>
            <a:lvl5pPr>
              <a:defRPr sz="1050">
                <a:solidFill>
                  <a:schemeClr val="accent2"/>
                </a:solidFill>
              </a:defRPr>
            </a:lvl5pPr>
          </a:lstStyle>
          <a:p>
            <a:pPr lvl="0"/>
            <a:r>
              <a:rPr lang="en-US"/>
              <a:t>Click to edit Master text styles</a:t>
            </a:r>
          </a:p>
          <a:p>
            <a:pPr lvl="1"/>
            <a:r>
              <a:rPr lang="en-US"/>
              <a:t>Second level</a:t>
            </a:r>
          </a:p>
        </p:txBody>
      </p:sp>
      <p:grpSp>
        <p:nvGrpSpPr>
          <p:cNvPr id="49" name="Group 48">
            <a:extLst>
              <a:ext uri="{FF2B5EF4-FFF2-40B4-BE49-F238E27FC236}">
                <a16:creationId xmlns:a16="http://schemas.microsoft.com/office/drawing/2014/main" id="{B988A210-464A-4E4A-A5EC-6A9F188993AC}"/>
              </a:ext>
            </a:extLst>
          </p:cNvPr>
          <p:cNvGrpSpPr/>
          <p:nvPr userDrawn="1"/>
        </p:nvGrpSpPr>
        <p:grpSpPr>
          <a:xfrm>
            <a:off x="4254385" y="2884146"/>
            <a:ext cx="917103" cy="847023"/>
            <a:chOff x="9664969" y="2124583"/>
            <a:chExt cx="917103" cy="847023"/>
          </a:xfrm>
        </p:grpSpPr>
        <p:grpSp>
          <p:nvGrpSpPr>
            <p:cNvPr id="19" name="Group 18">
              <a:extLst>
                <a:ext uri="{FF2B5EF4-FFF2-40B4-BE49-F238E27FC236}">
                  <a16:creationId xmlns:a16="http://schemas.microsoft.com/office/drawing/2014/main" id="{1DFF98CA-7D40-4D07-8AB0-F9FABEA06766}"/>
                </a:ext>
              </a:extLst>
            </p:cNvPr>
            <p:cNvGrpSpPr/>
            <p:nvPr/>
          </p:nvGrpSpPr>
          <p:grpSpPr>
            <a:xfrm>
              <a:off x="9664969" y="2309869"/>
              <a:ext cx="470966" cy="246457"/>
              <a:chOff x="13721512" y="1085822"/>
              <a:chExt cx="3673755" cy="1922480"/>
            </a:xfrm>
          </p:grpSpPr>
          <p:grpSp>
            <p:nvGrpSpPr>
              <p:cNvPr id="44" name="Group 43">
                <a:extLst>
                  <a:ext uri="{FF2B5EF4-FFF2-40B4-BE49-F238E27FC236}">
                    <a16:creationId xmlns:a16="http://schemas.microsoft.com/office/drawing/2014/main" id="{465ADB1D-47B6-4762-915F-B976A6371677}"/>
                  </a:ext>
                </a:extLst>
              </p:cNvPr>
              <p:cNvGrpSpPr/>
              <p:nvPr/>
            </p:nvGrpSpPr>
            <p:grpSpPr>
              <a:xfrm>
                <a:off x="13727467" y="1202243"/>
                <a:ext cx="3341598" cy="1806059"/>
                <a:chOff x="13727467" y="1202243"/>
                <a:chExt cx="3341598" cy="1806059"/>
              </a:xfrm>
            </p:grpSpPr>
            <p:sp>
              <p:nvSpPr>
                <p:cNvPr id="46" name="Isosceles Triangle 45">
                  <a:extLst>
                    <a:ext uri="{FF2B5EF4-FFF2-40B4-BE49-F238E27FC236}">
                      <a16:creationId xmlns:a16="http://schemas.microsoft.com/office/drawing/2014/main" id="{AE8FAB45-8D4E-4823-87F3-E901BBF377D6}"/>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Isosceles Triangle 46">
                  <a:extLst>
                    <a:ext uri="{FF2B5EF4-FFF2-40B4-BE49-F238E27FC236}">
                      <a16:creationId xmlns:a16="http://schemas.microsoft.com/office/drawing/2014/main" id="{12445C1B-6F26-4CE8-B389-B66A16B90A9C}"/>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Isosceles Triangle 375">
                  <a:extLst>
                    <a:ext uri="{FF2B5EF4-FFF2-40B4-BE49-F238E27FC236}">
                      <a16:creationId xmlns:a16="http://schemas.microsoft.com/office/drawing/2014/main" id="{C9386C8D-757A-417F-B53C-81F49DD30971}"/>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 name="Freeform: Shape 44">
                <a:extLst>
                  <a:ext uri="{FF2B5EF4-FFF2-40B4-BE49-F238E27FC236}">
                    <a16:creationId xmlns:a16="http://schemas.microsoft.com/office/drawing/2014/main" id="{154FF891-D191-414F-8957-99FA4FA604E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DFEC75A4-3A06-4C74-A1BE-E649840B9A18}"/>
                </a:ext>
              </a:extLst>
            </p:cNvPr>
            <p:cNvGrpSpPr/>
            <p:nvPr/>
          </p:nvGrpSpPr>
          <p:grpSpPr>
            <a:xfrm>
              <a:off x="9978266" y="2222938"/>
              <a:ext cx="323597" cy="360640"/>
              <a:chOff x="9978266" y="2222938"/>
              <a:chExt cx="323597" cy="360640"/>
            </a:xfrm>
          </p:grpSpPr>
          <p:sp>
            <p:nvSpPr>
              <p:cNvPr id="41" name="Isosceles Triangle 40">
                <a:extLst>
                  <a:ext uri="{FF2B5EF4-FFF2-40B4-BE49-F238E27FC236}">
                    <a16:creationId xmlns:a16="http://schemas.microsoft.com/office/drawing/2014/main" id="{75259615-2187-4F94-A969-DCA5190858F0}"/>
                  </a:ext>
                </a:extLst>
              </p:cNvPr>
              <p:cNvSpPr/>
              <p:nvPr/>
            </p:nvSpPr>
            <p:spPr bwMode="auto">
              <a:xfrm rot="13393209">
                <a:off x="9978266" y="2222938"/>
                <a:ext cx="313134" cy="149847"/>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2" name="Isosceles Triangle 41">
                <a:extLst>
                  <a:ext uri="{FF2B5EF4-FFF2-40B4-BE49-F238E27FC236}">
                    <a16:creationId xmlns:a16="http://schemas.microsoft.com/office/drawing/2014/main" id="{99B77C10-4771-48E4-91E2-103A8F870215}"/>
                  </a:ext>
                </a:extLst>
              </p:cNvPr>
              <p:cNvSpPr/>
              <p:nvPr/>
            </p:nvSpPr>
            <p:spPr bwMode="auto">
              <a:xfrm rot="3787336">
                <a:off x="10125858" y="2299763"/>
                <a:ext cx="168530" cy="183481"/>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3" name="Isosceles Triangle 375">
                <a:extLst>
                  <a:ext uri="{FF2B5EF4-FFF2-40B4-BE49-F238E27FC236}">
                    <a16:creationId xmlns:a16="http://schemas.microsoft.com/office/drawing/2014/main" id="{5A7483F9-456F-4639-8FB3-89BCDBA59816}"/>
                  </a:ext>
                </a:extLst>
              </p:cNvPr>
              <p:cNvSpPr/>
              <p:nvPr/>
            </p:nvSpPr>
            <p:spPr bwMode="auto">
              <a:xfrm rot="5172541">
                <a:off x="10016540" y="2440081"/>
                <a:ext cx="220647" cy="66348"/>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1" name="Freeform: Shape 20">
              <a:extLst>
                <a:ext uri="{FF2B5EF4-FFF2-40B4-BE49-F238E27FC236}">
                  <a16:creationId xmlns:a16="http://schemas.microsoft.com/office/drawing/2014/main" id="{D6FF55D4-9AB4-4E0C-BACF-4340818E43BD}"/>
                </a:ext>
              </a:extLst>
            </p:cNvPr>
            <p:cNvSpPr/>
            <p:nvPr/>
          </p:nvSpPr>
          <p:spPr bwMode="auto">
            <a:xfrm rot="5254367">
              <a:off x="9956136" y="2247079"/>
              <a:ext cx="470966" cy="22597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2" name="Group 21">
              <a:extLst>
                <a:ext uri="{FF2B5EF4-FFF2-40B4-BE49-F238E27FC236}">
                  <a16:creationId xmlns:a16="http://schemas.microsoft.com/office/drawing/2014/main" id="{6BBE2167-AFCF-45E2-863F-76B98D874DD1}"/>
                </a:ext>
              </a:extLst>
            </p:cNvPr>
            <p:cNvGrpSpPr/>
            <p:nvPr/>
          </p:nvGrpSpPr>
          <p:grpSpPr>
            <a:xfrm rot="2124180" flipH="1" flipV="1">
              <a:off x="9911732" y="2725149"/>
              <a:ext cx="470966" cy="246457"/>
              <a:chOff x="13721512" y="1085822"/>
              <a:chExt cx="3673755" cy="1922480"/>
            </a:xfrm>
          </p:grpSpPr>
          <p:grpSp>
            <p:nvGrpSpPr>
              <p:cNvPr id="36" name="Group 35">
                <a:extLst>
                  <a:ext uri="{FF2B5EF4-FFF2-40B4-BE49-F238E27FC236}">
                    <a16:creationId xmlns:a16="http://schemas.microsoft.com/office/drawing/2014/main" id="{9A03488A-F40D-44D0-A2AB-94FECFB418ED}"/>
                  </a:ext>
                </a:extLst>
              </p:cNvPr>
              <p:cNvGrpSpPr/>
              <p:nvPr/>
            </p:nvGrpSpPr>
            <p:grpSpPr>
              <a:xfrm>
                <a:off x="13727467" y="1202243"/>
                <a:ext cx="3341598" cy="1806059"/>
                <a:chOff x="13727467" y="1202243"/>
                <a:chExt cx="3341598" cy="1806059"/>
              </a:xfrm>
            </p:grpSpPr>
            <p:sp>
              <p:nvSpPr>
                <p:cNvPr id="38" name="Isosceles Triangle 37">
                  <a:extLst>
                    <a:ext uri="{FF2B5EF4-FFF2-40B4-BE49-F238E27FC236}">
                      <a16:creationId xmlns:a16="http://schemas.microsoft.com/office/drawing/2014/main" id="{1E1BC72D-9C0C-4F7E-B0F2-07C1A8924939}"/>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9" name="Isosceles Triangle 38">
                  <a:extLst>
                    <a:ext uri="{FF2B5EF4-FFF2-40B4-BE49-F238E27FC236}">
                      <a16:creationId xmlns:a16="http://schemas.microsoft.com/office/drawing/2014/main" id="{EA716B81-1D05-4CD9-AB09-CAE56B00D710}"/>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0" name="Isosceles Triangle 375">
                  <a:extLst>
                    <a:ext uri="{FF2B5EF4-FFF2-40B4-BE49-F238E27FC236}">
                      <a16:creationId xmlns:a16="http://schemas.microsoft.com/office/drawing/2014/main" id="{25F1B473-A080-4957-AFA3-52B3626596CC}"/>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7" name="Freeform: Shape 36">
                <a:extLst>
                  <a:ext uri="{FF2B5EF4-FFF2-40B4-BE49-F238E27FC236}">
                    <a16:creationId xmlns:a16="http://schemas.microsoft.com/office/drawing/2014/main" id="{2A7EE5E8-7587-4E38-981B-C7A689EF4F5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4ED7F3E0-DE9F-49C1-B15A-1D1B46C85976}"/>
                </a:ext>
              </a:extLst>
            </p:cNvPr>
            <p:cNvGrpSpPr/>
            <p:nvPr/>
          </p:nvGrpSpPr>
          <p:grpSpPr>
            <a:xfrm rot="17317314">
              <a:off x="9632120" y="2608617"/>
              <a:ext cx="470966" cy="246457"/>
              <a:chOff x="13721512" y="1085822"/>
              <a:chExt cx="3673755" cy="1922480"/>
            </a:xfrm>
          </p:grpSpPr>
          <p:grpSp>
            <p:nvGrpSpPr>
              <p:cNvPr id="31" name="Group 30">
                <a:extLst>
                  <a:ext uri="{FF2B5EF4-FFF2-40B4-BE49-F238E27FC236}">
                    <a16:creationId xmlns:a16="http://schemas.microsoft.com/office/drawing/2014/main" id="{BB76E0AE-3B21-4BD3-9F7A-EB2047D3F4EA}"/>
                  </a:ext>
                </a:extLst>
              </p:cNvPr>
              <p:cNvGrpSpPr/>
              <p:nvPr/>
            </p:nvGrpSpPr>
            <p:grpSpPr>
              <a:xfrm>
                <a:off x="13727467" y="1202243"/>
                <a:ext cx="3341598" cy="1806059"/>
                <a:chOff x="13727467" y="1202243"/>
                <a:chExt cx="3341598" cy="1806059"/>
              </a:xfrm>
            </p:grpSpPr>
            <p:sp>
              <p:nvSpPr>
                <p:cNvPr id="33" name="Isosceles Triangle 32">
                  <a:extLst>
                    <a:ext uri="{FF2B5EF4-FFF2-40B4-BE49-F238E27FC236}">
                      <a16:creationId xmlns:a16="http://schemas.microsoft.com/office/drawing/2014/main" id="{198F8398-E0B7-4182-9E09-E9C37B294C24}"/>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 name="Isosceles Triangle 33">
                  <a:extLst>
                    <a:ext uri="{FF2B5EF4-FFF2-40B4-BE49-F238E27FC236}">
                      <a16:creationId xmlns:a16="http://schemas.microsoft.com/office/drawing/2014/main" id="{CF5A8EE3-8C03-4611-A75D-774E4B5F9DCF}"/>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Isosceles Triangle 375">
                  <a:extLst>
                    <a:ext uri="{FF2B5EF4-FFF2-40B4-BE49-F238E27FC236}">
                      <a16:creationId xmlns:a16="http://schemas.microsoft.com/office/drawing/2014/main" id="{DC611FC2-D5BC-41FE-B053-C17A9C1C7C5D}"/>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Freeform: Shape 31">
                <a:extLst>
                  <a:ext uri="{FF2B5EF4-FFF2-40B4-BE49-F238E27FC236}">
                    <a16:creationId xmlns:a16="http://schemas.microsoft.com/office/drawing/2014/main" id="{5A22793B-B22A-4AB8-949B-0219C862632F}"/>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a:extLst>
                <a:ext uri="{FF2B5EF4-FFF2-40B4-BE49-F238E27FC236}">
                  <a16:creationId xmlns:a16="http://schemas.microsoft.com/office/drawing/2014/main" id="{8F496923-2DD6-494A-AF13-C39351250AD6}"/>
                </a:ext>
              </a:extLst>
            </p:cNvPr>
            <p:cNvGrpSpPr/>
            <p:nvPr/>
          </p:nvGrpSpPr>
          <p:grpSpPr>
            <a:xfrm rot="8733085">
              <a:off x="10111106" y="2505403"/>
              <a:ext cx="470966" cy="246457"/>
              <a:chOff x="13721512" y="1085822"/>
              <a:chExt cx="3673755" cy="1922480"/>
            </a:xfrm>
          </p:grpSpPr>
          <p:grpSp>
            <p:nvGrpSpPr>
              <p:cNvPr id="26" name="Group 25">
                <a:extLst>
                  <a:ext uri="{FF2B5EF4-FFF2-40B4-BE49-F238E27FC236}">
                    <a16:creationId xmlns:a16="http://schemas.microsoft.com/office/drawing/2014/main" id="{9C0C8A6D-177D-4363-AD87-C1A4976794D7}"/>
                  </a:ext>
                </a:extLst>
              </p:cNvPr>
              <p:cNvGrpSpPr/>
              <p:nvPr/>
            </p:nvGrpSpPr>
            <p:grpSpPr>
              <a:xfrm>
                <a:off x="13727467" y="1202243"/>
                <a:ext cx="3341598" cy="1806059"/>
                <a:chOff x="13727467" y="1202243"/>
                <a:chExt cx="3341598" cy="1806059"/>
              </a:xfrm>
            </p:grpSpPr>
            <p:sp>
              <p:nvSpPr>
                <p:cNvPr id="28" name="Isosceles Triangle 27">
                  <a:extLst>
                    <a:ext uri="{FF2B5EF4-FFF2-40B4-BE49-F238E27FC236}">
                      <a16:creationId xmlns:a16="http://schemas.microsoft.com/office/drawing/2014/main" id="{E3BEB39B-8E7E-4F75-B874-4802AA070D2D}"/>
                    </a:ext>
                  </a:extLst>
                </p:cNvPr>
                <p:cNvSpPr/>
                <p:nvPr/>
              </p:nvSpPr>
              <p:spPr bwMode="auto">
                <a:xfrm rot="9223278">
                  <a:off x="13727467" y="1627700"/>
                  <a:ext cx="2442594" cy="1168873"/>
                </a:xfrm>
                <a:prstGeom prst="triangle">
                  <a:avLst>
                    <a:gd name="adj" fmla="val 4922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Isosceles Triangle 28">
                  <a:extLst>
                    <a:ext uri="{FF2B5EF4-FFF2-40B4-BE49-F238E27FC236}">
                      <a16:creationId xmlns:a16="http://schemas.microsoft.com/office/drawing/2014/main" id="{A8D5B2A7-864C-4DC5-9F21-F1045F20E4F7}"/>
                    </a:ext>
                  </a:extLst>
                </p:cNvPr>
                <p:cNvSpPr/>
                <p:nvPr/>
              </p:nvSpPr>
              <p:spPr bwMode="auto">
                <a:xfrm rot="21217405">
                  <a:off x="15181338" y="1202243"/>
                  <a:ext cx="1314611" cy="1431238"/>
                </a:xfrm>
                <a:prstGeom prst="triangle">
                  <a:avLst>
                    <a:gd name="adj" fmla="val 52028"/>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Isosceles Triangle 375">
                  <a:extLst>
                    <a:ext uri="{FF2B5EF4-FFF2-40B4-BE49-F238E27FC236}">
                      <a16:creationId xmlns:a16="http://schemas.microsoft.com/office/drawing/2014/main" id="{1BD5B9D0-97DD-4A0E-A035-D5A829C207BE}"/>
                    </a:ext>
                  </a:extLst>
                </p:cNvPr>
                <p:cNvSpPr/>
                <p:nvPr/>
              </p:nvSpPr>
              <p:spPr bwMode="auto">
                <a:xfrm rot="1002610">
                  <a:off x="15347915" y="2490756"/>
                  <a:ext cx="1721150" cy="517546"/>
                </a:xfrm>
                <a:custGeom>
                  <a:avLst/>
                  <a:gdLst>
                    <a:gd name="connsiteX0" fmla="*/ 0 w 1721150"/>
                    <a:gd name="connsiteY0" fmla="*/ 766109 h 766109"/>
                    <a:gd name="connsiteX1" fmla="*/ 847271 w 1721150"/>
                    <a:gd name="connsiteY1" fmla="*/ 0 h 766109"/>
                    <a:gd name="connsiteX2" fmla="*/ 1721150 w 1721150"/>
                    <a:gd name="connsiteY2" fmla="*/ 766109 h 766109"/>
                    <a:gd name="connsiteX3" fmla="*/ 0 w 1721150"/>
                    <a:gd name="connsiteY3" fmla="*/ 766109 h 766109"/>
                    <a:gd name="connsiteX0" fmla="*/ 0 w 1721150"/>
                    <a:gd name="connsiteY0" fmla="*/ 516245 h 516245"/>
                    <a:gd name="connsiteX1" fmla="*/ 922282 w 1721150"/>
                    <a:gd name="connsiteY1" fmla="*/ 0 h 516245"/>
                    <a:gd name="connsiteX2" fmla="*/ 1721150 w 1721150"/>
                    <a:gd name="connsiteY2" fmla="*/ 516245 h 516245"/>
                    <a:gd name="connsiteX3" fmla="*/ 0 w 1721150"/>
                    <a:gd name="connsiteY3" fmla="*/ 516245 h 516245"/>
                    <a:gd name="connsiteX0" fmla="*/ 0 w 1721150"/>
                    <a:gd name="connsiteY0" fmla="*/ 517546 h 517546"/>
                    <a:gd name="connsiteX1" fmla="*/ 1128243 w 1721150"/>
                    <a:gd name="connsiteY1" fmla="*/ 0 h 517546"/>
                    <a:gd name="connsiteX2" fmla="*/ 1721150 w 1721150"/>
                    <a:gd name="connsiteY2" fmla="*/ 517546 h 517546"/>
                    <a:gd name="connsiteX3" fmla="*/ 0 w 1721150"/>
                    <a:gd name="connsiteY3" fmla="*/ 517546 h 517546"/>
                  </a:gdLst>
                  <a:ahLst/>
                  <a:cxnLst>
                    <a:cxn ang="0">
                      <a:pos x="connsiteX0" y="connsiteY0"/>
                    </a:cxn>
                    <a:cxn ang="0">
                      <a:pos x="connsiteX1" y="connsiteY1"/>
                    </a:cxn>
                    <a:cxn ang="0">
                      <a:pos x="connsiteX2" y="connsiteY2"/>
                    </a:cxn>
                    <a:cxn ang="0">
                      <a:pos x="connsiteX3" y="connsiteY3"/>
                    </a:cxn>
                  </a:cxnLst>
                  <a:rect l="l" t="t" r="r" b="b"/>
                  <a:pathLst>
                    <a:path w="1721150" h="517546">
                      <a:moveTo>
                        <a:pt x="0" y="517546"/>
                      </a:moveTo>
                      <a:lnTo>
                        <a:pt x="1128243" y="0"/>
                      </a:lnTo>
                      <a:lnTo>
                        <a:pt x="1721150" y="517546"/>
                      </a:lnTo>
                      <a:lnTo>
                        <a:pt x="0" y="517546"/>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7" name="Freeform: Shape 26">
                <a:extLst>
                  <a:ext uri="{FF2B5EF4-FFF2-40B4-BE49-F238E27FC236}">
                    <a16:creationId xmlns:a16="http://schemas.microsoft.com/office/drawing/2014/main" id="{96DFB6AF-0ED0-4007-9D6A-63249BBF97B8}"/>
                  </a:ext>
                </a:extLst>
              </p:cNvPr>
              <p:cNvSpPr/>
              <p:nvPr/>
            </p:nvSpPr>
            <p:spPr bwMode="auto">
              <a:xfrm rot="1084436">
                <a:off x="13721512" y="1085822"/>
                <a:ext cx="3673755" cy="1762693"/>
              </a:xfrm>
              <a:custGeom>
                <a:avLst/>
                <a:gdLst>
                  <a:gd name="connsiteX0" fmla="*/ 2961640 w 3673755"/>
                  <a:gd name="connsiteY0" fmla="*/ 1159502 h 1762693"/>
                  <a:gd name="connsiteX1" fmla="*/ 1920959 w 3673755"/>
                  <a:gd name="connsiteY1" fmla="*/ 1671814 h 1762693"/>
                  <a:gd name="connsiteX2" fmla="*/ 3494551 w 3673755"/>
                  <a:gd name="connsiteY2" fmla="*/ 1651896 h 1762693"/>
                  <a:gd name="connsiteX3" fmla="*/ 1749948 w 3673755"/>
                  <a:gd name="connsiteY3" fmla="*/ 144160 h 1762693"/>
                  <a:gd name="connsiteX4" fmla="*/ 148734 w 3673755"/>
                  <a:gd name="connsiteY4" fmla="*/ 1694247 h 1762693"/>
                  <a:gd name="connsiteX5" fmla="*/ 1749948 w 3673755"/>
                  <a:gd name="connsiteY5" fmla="*/ 1673979 h 1762693"/>
                  <a:gd name="connsiteX6" fmla="*/ 1815732 w 3673755"/>
                  <a:gd name="connsiteY6" fmla="*/ 100719 h 1762693"/>
                  <a:gd name="connsiteX7" fmla="*/ 1815732 w 3673755"/>
                  <a:gd name="connsiteY7" fmla="*/ 1650293 h 1762693"/>
                  <a:gd name="connsiteX8" fmla="*/ 2909867 w 3673755"/>
                  <a:gd name="connsiteY8" fmla="*/ 1111666 h 1762693"/>
                  <a:gd name="connsiteX9" fmla="*/ 1803661 w 3673755"/>
                  <a:gd name="connsiteY9" fmla="*/ 0 h 1762693"/>
                  <a:gd name="connsiteX10" fmla="*/ 3590178 w 3673755"/>
                  <a:gd name="connsiteY10" fmla="*/ 1650685 h 1762693"/>
                  <a:gd name="connsiteX11" fmla="*/ 3673755 w 3673755"/>
                  <a:gd name="connsiteY11" fmla="*/ 1724371 h 1762693"/>
                  <a:gd name="connsiteX12" fmla="*/ 0 w 3673755"/>
                  <a:gd name="connsiteY12" fmla="*/ 1762693 h 1762693"/>
                  <a:gd name="connsiteX13" fmla="*/ 57536 w 3673755"/>
                  <a:gd name="connsiteY13" fmla="*/ 1695401 h 1762693"/>
                  <a:gd name="connsiteX14" fmla="*/ 1798259 w 3673755"/>
                  <a:gd name="connsiteY14" fmla="*/ 5846 h 1762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673755" h="1762693">
                    <a:moveTo>
                      <a:pt x="2961640" y="1159502"/>
                    </a:moveTo>
                    <a:lnTo>
                      <a:pt x="1920959" y="1671814"/>
                    </a:lnTo>
                    <a:lnTo>
                      <a:pt x="3494551" y="1651896"/>
                    </a:lnTo>
                    <a:close/>
                    <a:moveTo>
                      <a:pt x="1749948" y="144160"/>
                    </a:moveTo>
                    <a:lnTo>
                      <a:pt x="148734" y="1694247"/>
                    </a:lnTo>
                    <a:lnTo>
                      <a:pt x="1749948" y="1673979"/>
                    </a:lnTo>
                    <a:close/>
                    <a:moveTo>
                      <a:pt x="1815732" y="100719"/>
                    </a:moveTo>
                    <a:lnTo>
                      <a:pt x="1815732" y="1650293"/>
                    </a:lnTo>
                    <a:lnTo>
                      <a:pt x="2909867" y="1111666"/>
                    </a:lnTo>
                    <a:close/>
                    <a:moveTo>
                      <a:pt x="1803661" y="0"/>
                    </a:moveTo>
                    <a:cubicBezTo>
                      <a:pt x="2399166" y="550229"/>
                      <a:pt x="2994672" y="1100456"/>
                      <a:pt x="3590178" y="1650685"/>
                    </a:cubicBezTo>
                    <a:cubicBezTo>
                      <a:pt x="3618037" y="1675247"/>
                      <a:pt x="3645896" y="1699810"/>
                      <a:pt x="3673755" y="1724371"/>
                    </a:cubicBezTo>
                    <a:lnTo>
                      <a:pt x="0" y="1762693"/>
                    </a:lnTo>
                    <a:lnTo>
                      <a:pt x="57536" y="1695401"/>
                    </a:lnTo>
                    <a:lnTo>
                      <a:pt x="1798259" y="5846"/>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5" name="Oval 24">
              <a:extLst>
                <a:ext uri="{FF2B5EF4-FFF2-40B4-BE49-F238E27FC236}">
                  <a16:creationId xmlns:a16="http://schemas.microsoft.com/office/drawing/2014/main" id="{2D9AE606-1D99-4CDC-BF50-869AAFD51524}"/>
                </a:ext>
              </a:extLst>
            </p:cNvPr>
            <p:cNvSpPr/>
            <p:nvPr/>
          </p:nvSpPr>
          <p:spPr bwMode="auto">
            <a:xfrm>
              <a:off x="10070950" y="2577554"/>
              <a:ext cx="38496" cy="384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53" name="Group 52">
            <a:extLst>
              <a:ext uri="{FF2B5EF4-FFF2-40B4-BE49-F238E27FC236}">
                <a16:creationId xmlns:a16="http://schemas.microsoft.com/office/drawing/2014/main" id="{48C29746-3C18-4714-8B67-8FE0404AA717}"/>
              </a:ext>
            </a:extLst>
          </p:cNvPr>
          <p:cNvGrpSpPr/>
          <p:nvPr userDrawn="1"/>
        </p:nvGrpSpPr>
        <p:grpSpPr>
          <a:xfrm>
            <a:off x="9988208" y="2904614"/>
            <a:ext cx="676830" cy="806086"/>
            <a:chOff x="10360925" y="1869605"/>
            <a:chExt cx="513810" cy="611934"/>
          </a:xfrm>
        </p:grpSpPr>
        <p:sp>
          <p:nvSpPr>
            <p:cNvPr id="51" name="Freeform 128">
              <a:extLst>
                <a:ext uri="{FF2B5EF4-FFF2-40B4-BE49-F238E27FC236}">
                  <a16:creationId xmlns:a16="http://schemas.microsoft.com/office/drawing/2014/main" id="{2A0515F8-9584-4B8A-8585-DD59C46148CB}"/>
                </a:ext>
              </a:extLst>
            </p:cNvPr>
            <p:cNvSpPr>
              <a:spLocks/>
            </p:cNvSpPr>
            <p:nvPr/>
          </p:nvSpPr>
          <p:spPr bwMode="auto">
            <a:xfrm>
              <a:off x="10360925" y="1869605"/>
              <a:ext cx="513810" cy="611934"/>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2" name="check">
              <a:extLst>
                <a:ext uri="{FF2B5EF4-FFF2-40B4-BE49-F238E27FC236}">
                  <a16:creationId xmlns:a16="http://schemas.microsoft.com/office/drawing/2014/main" id="{9DDE635B-6509-4AA2-B1F5-2ED3DE273026}"/>
                </a:ext>
              </a:extLst>
            </p:cNvPr>
            <p:cNvSpPr>
              <a:spLocks noChangeAspect="1"/>
            </p:cNvSpPr>
            <p:nvPr/>
          </p:nvSpPr>
          <p:spPr bwMode="auto">
            <a:xfrm>
              <a:off x="10515895" y="2103594"/>
              <a:ext cx="203870" cy="143956"/>
            </a:xfrm>
            <a:custGeom>
              <a:avLst/>
              <a:gdLst>
                <a:gd name="T0" fmla="*/ 245 w 245"/>
                <a:gd name="T1" fmla="*/ 0 h 173"/>
                <a:gd name="T2" fmla="*/ 73 w 245"/>
                <a:gd name="T3" fmla="*/ 173 h 173"/>
                <a:gd name="T4" fmla="*/ 0 w 245"/>
                <a:gd name="T5" fmla="*/ 101 h 173"/>
              </a:gdLst>
              <a:ahLst/>
              <a:cxnLst>
                <a:cxn ang="0">
                  <a:pos x="T0" y="T1"/>
                </a:cxn>
                <a:cxn ang="0">
                  <a:pos x="T2" y="T3"/>
                </a:cxn>
                <a:cxn ang="0">
                  <a:pos x="T4" y="T5"/>
                </a:cxn>
              </a:cxnLst>
              <a:rect l="0" t="0" r="r" b="b"/>
              <a:pathLst>
                <a:path w="245" h="173">
                  <a:moveTo>
                    <a:pt x="245" y="0"/>
                  </a:moveTo>
                  <a:lnTo>
                    <a:pt x="73" y="173"/>
                  </a:lnTo>
                  <a:lnTo>
                    <a:pt x="0" y="101"/>
                  </a:lnTo>
                </a:path>
              </a:pathLst>
            </a:custGeom>
            <a:noFill/>
            <a:ln w="28575" cap="sq">
              <a:solidFill>
                <a:schemeClr val="accent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solidFill>
                    <a:srgbClr val="50E6FF"/>
                  </a:solidFill>
                </a:ln>
                <a:solidFill>
                  <a:srgbClr val="FFFFFF"/>
                </a:solidFill>
                <a:effectLst/>
                <a:uLnTx/>
                <a:uFillTx/>
                <a:latin typeface="Segoe UI"/>
                <a:ea typeface="+mn-ea"/>
                <a:cs typeface="+mn-cs"/>
              </a:endParaRPr>
            </a:p>
          </p:txBody>
        </p:sp>
      </p:grpSp>
      <p:grpSp>
        <p:nvGrpSpPr>
          <p:cNvPr id="95" name="Group 94">
            <a:extLst>
              <a:ext uri="{FF2B5EF4-FFF2-40B4-BE49-F238E27FC236}">
                <a16:creationId xmlns:a16="http://schemas.microsoft.com/office/drawing/2014/main" id="{43FFE3D1-4751-42F9-83F3-070D7C8A28D5}"/>
              </a:ext>
            </a:extLst>
          </p:cNvPr>
          <p:cNvGrpSpPr/>
          <p:nvPr userDrawn="1"/>
        </p:nvGrpSpPr>
        <p:grpSpPr>
          <a:xfrm>
            <a:off x="7065062" y="2946916"/>
            <a:ext cx="909435" cy="721482"/>
            <a:chOff x="4262868" y="2183779"/>
            <a:chExt cx="909435" cy="721482"/>
          </a:xfrm>
        </p:grpSpPr>
        <p:sp>
          <p:nvSpPr>
            <p:cNvPr id="55" name="Arrow: Bent 22">
              <a:extLst>
                <a:ext uri="{FF2B5EF4-FFF2-40B4-BE49-F238E27FC236}">
                  <a16:creationId xmlns:a16="http://schemas.microsoft.com/office/drawing/2014/main" id="{F31B69A7-78DF-45F3-8771-36ACE038A37D}"/>
                </a:ext>
              </a:extLst>
            </p:cNvPr>
            <p:cNvSpPr/>
            <p:nvPr/>
          </p:nvSpPr>
          <p:spPr bwMode="auto">
            <a:xfrm rot="16200000">
              <a:off x="4397652" y="2468630"/>
              <a:ext cx="106041" cy="164625"/>
            </a:xfrm>
            <a:custGeom>
              <a:avLst/>
              <a:gdLst>
                <a:gd name="connsiteX0" fmla="*/ 0 w 306806"/>
                <a:gd name="connsiteY0" fmla="*/ 0 h 442882"/>
                <a:gd name="connsiteX1" fmla="*/ 306806 w 306806"/>
                <a:gd name="connsiteY1" fmla="*/ 0 h 442882"/>
                <a:gd name="connsiteX2" fmla="*/ 306806 w 306806"/>
                <a:gd name="connsiteY2" fmla="*/ 442882 h 442882"/>
                <a:gd name="connsiteX3" fmla="*/ 0 w 306806"/>
                <a:gd name="connsiteY3" fmla="*/ 442882 h 442882"/>
                <a:gd name="connsiteX4" fmla="*/ 0 w 306806"/>
                <a:gd name="connsiteY4" fmla="*/ 0 h 442882"/>
                <a:gd name="connsiteX0" fmla="*/ 306806 w 398246"/>
                <a:gd name="connsiteY0" fmla="*/ 442882 h 534322"/>
                <a:gd name="connsiteX1" fmla="*/ 0 w 398246"/>
                <a:gd name="connsiteY1" fmla="*/ 442882 h 534322"/>
                <a:gd name="connsiteX2" fmla="*/ 0 w 398246"/>
                <a:gd name="connsiteY2" fmla="*/ 0 h 534322"/>
                <a:gd name="connsiteX3" fmla="*/ 306806 w 398246"/>
                <a:gd name="connsiteY3" fmla="*/ 0 h 534322"/>
                <a:gd name="connsiteX4" fmla="*/ 398246 w 398246"/>
                <a:gd name="connsiteY4" fmla="*/ 534322 h 534322"/>
                <a:gd name="connsiteX0" fmla="*/ 0 w 398246"/>
                <a:gd name="connsiteY0" fmla="*/ 442882 h 534322"/>
                <a:gd name="connsiteX1" fmla="*/ 0 w 398246"/>
                <a:gd name="connsiteY1" fmla="*/ 0 h 534322"/>
                <a:gd name="connsiteX2" fmla="*/ 306806 w 398246"/>
                <a:gd name="connsiteY2" fmla="*/ 0 h 534322"/>
                <a:gd name="connsiteX3" fmla="*/ 398246 w 398246"/>
                <a:gd name="connsiteY3" fmla="*/ 534322 h 534322"/>
                <a:gd name="connsiteX0" fmla="*/ 0 w 306806"/>
                <a:gd name="connsiteY0" fmla="*/ 442882 h 442882"/>
                <a:gd name="connsiteX1" fmla="*/ 0 w 306806"/>
                <a:gd name="connsiteY1" fmla="*/ 0 h 442882"/>
                <a:gd name="connsiteX2" fmla="*/ 306806 w 306806"/>
                <a:gd name="connsiteY2" fmla="*/ 0 h 442882"/>
              </a:gdLst>
              <a:ahLst/>
              <a:cxnLst>
                <a:cxn ang="0">
                  <a:pos x="connsiteX0" y="connsiteY0"/>
                </a:cxn>
                <a:cxn ang="0">
                  <a:pos x="connsiteX1" y="connsiteY1"/>
                </a:cxn>
                <a:cxn ang="0">
                  <a:pos x="connsiteX2" y="connsiteY2"/>
                </a:cxn>
              </a:cxnLst>
              <a:rect l="l" t="t" r="r" b="b"/>
              <a:pathLst>
                <a:path w="306806" h="442882">
                  <a:moveTo>
                    <a:pt x="0" y="442882"/>
                  </a:moveTo>
                  <a:lnTo>
                    <a:pt x="0" y="0"/>
                  </a:lnTo>
                  <a:lnTo>
                    <a:pt x="306806"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6" name="Arrow: Bent 24">
              <a:extLst>
                <a:ext uri="{FF2B5EF4-FFF2-40B4-BE49-F238E27FC236}">
                  <a16:creationId xmlns:a16="http://schemas.microsoft.com/office/drawing/2014/main" id="{8200DDF9-CF34-45B3-93DD-0B2B81F633E4}"/>
                </a:ext>
              </a:extLst>
            </p:cNvPr>
            <p:cNvSpPr/>
            <p:nvPr/>
          </p:nvSpPr>
          <p:spPr bwMode="auto">
            <a:xfrm rot="16200000">
              <a:off x="4803569" y="2731149"/>
              <a:ext cx="92731" cy="211516"/>
            </a:xfrm>
            <a:custGeom>
              <a:avLst/>
              <a:gdLst>
                <a:gd name="connsiteX0" fmla="*/ 0 w 228567"/>
                <a:gd name="connsiteY0" fmla="*/ 0 h 569032"/>
                <a:gd name="connsiteX1" fmla="*/ 228567 w 228567"/>
                <a:gd name="connsiteY1" fmla="*/ 0 h 569032"/>
                <a:gd name="connsiteX2" fmla="*/ 228567 w 228567"/>
                <a:gd name="connsiteY2" fmla="*/ 569032 h 569032"/>
                <a:gd name="connsiteX3" fmla="*/ 0 w 228567"/>
                <a:gd name="connsiteY3" fmla="*/ 569032 h 569032"/>
                <a:gd name="connsiteX4" fmla="*/ 0 w 228567"/>
                <a:gd name="connsiteY4" fmla="*/ 0 h 569032"/>
                <a:gd name="connsiteX0" fmla="*/ 228567 w 320007"/>
                <a:gd name="connsiteY0" fmla="*/ 569032 h 660472"/>
                <a:gd name="connsiteX1" fmla="*/ 0 w 320007"/>
                <a:gd name="connsiteY1" fmla="*/ 569032 h 660472"/>
                <a:gd name="connsiteX2" fmla="*/ 0 w 320007"/>
                <a:gd name="connsiteY2" fmla="*/ 0 h 660472"/>
                <a:gd name="connsiteX3" fmla="*/ 228567 w 320007"/>
                <a:gd name="connsiteY3" fmla="*/ 0 h 660472"/>
                <a:gd name="connsiteX4" fmla="*/ 320007 w 320007"/>
                <a:gd name="connsiteY4" fmla="*/ 660472 h 660472"/>
                <a:gd name="connsiteX0" fmla="*/ 0 w 320007"/>
                <a:gd name="connsiteY0" fmla="*/ 569032 h 660472"/>
                <a:gd name="connsiteX1" fmla="*/ 0 w 320007"/>
                <a:gd name="connsiteY1" fmla="*/ 0 h 660472"/>
                <a:gd name="connsiteX2" fmla="*/ 228567 w 320007"/>
                <a:gd name="connsiteY2" fmla="*/ 0 h 660472"/>
                <a:gd name="connsiteX3" fmla="*/ 320007 w 320007"/>
                <a:gd name="connsiteY3" fmla="*/ 660472 h 660472"/>
                <a:gd name="connsiteX0" fmla="*/ 0 w 228567"/>
                <a:gd name="connsiteY0" fmla="*/ 569032 h 569032"/>
                <a:gd name="connsiteX1" fmla="*/ 0 w 228567"/>
                <a:gd name="connsiteY1" fmla="*/ 0 h 569032"/>
                <a:gd name="connsiteX2" fmla="*/ 228567 w 228567"/>
                <a:gd name="connsiteY2" fmla="*/ 0 h 569032"/>
              </a:gdLst>
              <a:ahLst/>
              <a:cxnLst>
                <a:cxn ang="0">
                  <a:pos x="connsiteX0" y="connsiteY0"/>
                </a:cxn>
                <a:cxn ang="0">
                  <a:pos x="connsiteX1" y="connsiteY1"/>
                </a:cxn>
                <a:cxn ang="0">
                  <a:pos x="connsiteX2" y="connsiteY2"/>
                </a:cxn>
              </a:cxnLst>
              <a:rect l="l" t="t" r="r" b="b"/>
              <a:pathLst>
                <a:path w="228567" h="569032">
                  <a:moveTo>
                    <a:pt x="0" y="569032"/>
                  </a:moveTo>
                  <a:lnTo>
                    <a:pt x="0" y="0"/>
                  </a:lnTo>
                  <a:lnTo>
                    <a:pt x="228567"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7" name="Arrow: Bent 76">
              <a:extLst>
                <a:ext uri="{FF2B5EF4-FFF2-40B4-BE49-F238E27FC236}">
                  <a16:creationId xmlns:a16="http://schemas.microsoft.com/office/drawing/2014/main" id="{E5E0C78A-0848-4C86-838C-B667ECE01E1F}"/>
                </a:ext>
              </a:extLst>
            </p:cNvPr>
            <p:cNvSpPr/>
            <p:nvPr/>
          </p:nvSpPr>
          <p:spPr bwMode="auto">
            <a:xfrm rot="5400000">
              <a:off x="4661716" y="2163798"/>
              <a:ext cx="290763" cy="529173"/>
            </a:xfrm>
            <a:custGeom>
              <a:avLst/>
              <a:gdLst>
                <a:gd name="connsiteX0" fmla="*/ 0 w 920098"/>
                <a:gd name="connsiteY0" fmla="*/ 0 h 1506443"/>
                <a:gd name="connsiteX1" fmla="*/ 920098 w 920098"/>
                <a:gd name="connsiteY1" fmla="*/ 0 h 1506443"/>
                <a:gd name="connsiteX2" fmla="*/ 920098 w 920098"/>
                <a:gd name="connsiteY2" fmla="*/ 1506443 h 1506443"/>
                <a:gd name="connsiteX3" fmla="*/ 0 w 920098"/>
                <a:gd name="connsiteY3" fmla="*/ 1506443 h 1506443"/>
                <a:gd name="connsiteX4" fmla="*/ 0 w 920098"/>
                <a:gd name="connsiteY4" fmla="*/ 0 h 1506443"/>
                <a:gd name="connsiteX0" fmla="*/ 920098 w 1011538"/>
                <a:gd name="connsiteY0" fmla="*/ 1506443 h 1597883"/>
                <a:gd name="connsiteX1" fmla="*/ 0 w 1011538"/>
                <a:gd name="connsiteY1" fmla="*/ 1506443 h 1597883"/>
                <a:gd name="connsiteX2" fmla="*/ 0 w 1011538"/>
                <a:gd name="connsiteY2" fmla="*/ 0 h 1597883"/>
                <a:gd name="connsiteX3" fmla="*/ 920098 w 1011538"/>
                <a:gd name="connsiteY3" fmla="*/ 0 h 1597883"/>
                <a:gd name="connsiteX4" fmla="*/ 1011538 w 1011538"/>
                <a:gd name="connsiteY4" fmla="*/ 1597883 h 1597883"/>
                <a:gd name="connsiteX0" fmla="*/ 0 w 1011538"/>
                <a:gd name="connsiteY0" fmla="*/ 1506443 h 1597883"/>
                <a:gd name="connsiteX1" fmla="*/ 0 w 1011538"/>
                <a:gd name="connsiteY1" fmla="*/ 0 h 1597883"/>
                <a:gd name="connsiteX2" fmla="*/ 920098 w 1011538"/>
                <a:gd name="connsiteY2" fmla="*/ 0 h 1597883"/>
                <a:gd name="connsiteX3" fmla="*/ 1011538 w 1011538"/>
                <a:gd name="connsiteY3" fmla="*/ 1597883 h 1597883"/>
                <a:gd name="connsiteX0" fmla="*/ 0 w 920098"/>
                <a:gd name="connsiteY0" fmla="*/ 1506443 h 1506443"/>
                <a:gd name="connsiteX1" fmla="*/ 0 w 920098"/>
                <a:gd name="connsiteY1" fmla="*/ 0 h 1506443"/>
                <a:gd name="connsiteX2" fmla="*/ 920098 w 920098"/>
                <a:gd name="connsiteY2" fmla="*/ 0 h 1506443"/>
              </a:gdLst>
              <a:ahLst/>
              <a:cxnLst>
                <a:cxn ang="0">
                  <a:pos x="connsiteX0" y="connsiteY0"/>
                </a:cxn>
                <a:cxn ang="0">
                  <a:pos x="connsiteX1" y="connsiteY1"/>
                </a:cxn>
                <a:cxn ang="0">
                  <a:pos x="connsiteX2" y="connsiteY2"/>
                </a:cxn>
              </a:cxnLst>
              <a:rect l="l" t="t" r="r" b="b"/>
              <a:pathLst>
                <a:path w="920098" h="1506443">
                  <a:moveTo>
                    <a:pt x="0" y="1506443"/>
                  </a:moveTo>
                  <a:lnTo>
                    <a:pt x="0" y="0"/>
                  </a:lnTo>
                  <a:lnTo>
                    <a:pt x="920098" y="0"/>
                  </a:lnTo>
                </a:path>
              </a:pathLst>
            </a:custGeom>
            <a:noFill/>
            <a:ln w="19050" cap="sq">
              <a:solidFill>
                <a:schemeClr val="accent1">
                  <a:lumMod val="60000"/>
                  <a:lumOff val="40000"/>
                </a:schemeClr>
              </a:solidFill>
              <a:prstDash val="solid"/>
              <a:miter lim="800000"/>
              <a:headEnd type="triangle" w="med" len="med"/>
              <a:tailEnd type="none" w="med" len="med"/>
            </a:ln>
            <a:extLst>
              <a:ext uri="{909E8E84-426E-40DD-AFC4-6F175D3DCCD1}">
                <a14:hiddenFill xmlns:a14="http://schemas.microsoft.com/office/drawing/2010/main">
                  <a:noFill/>
                </a14:hiddenFill>
              </a:ext>
            </a:ex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285695" marR="0" lvl="0" indent="-285695" algn="l" defTabSz="932293"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400" b="0" i="0" u="none" strike="noStrike" kern="0" cap="none" spc="0" normalizeH="0" baseline="0" noProof="0">
                <a:ln>
                  <a:noFill/>
                </a:ln>
                <a:solidFill>
                  <a:srgbClr val="505050"/>
                </a:solidFill>
                <a:effectLst/>
                <a:uLnTx/>
                <a:uFillTx/>
                <a:latin typeface="Segoe UI Semilight"/>
                <a:ea typeface="Segoe UI" pitchFamily="34" charset="0"/>
                <a:cs typeface="Segoe UI" pitchFamily="34" charset="0"/>
              </a:endParaRPr>
            </a:p>
          </p:txBody>
        </p:sp>
        <p:sp>
          <p:nvSpPr>
            <p:cNvPr id="58" name="Rectangle 57">
              <a:extLst>
                <a:ext uri="{FF2B5EF4-FFF2-40B4-BE49-F238E27FC236}">
                  <a16:creationId xmlns:a16="http://schemas.microsoft.com/office/drawing/2014/main" id="{19721FB2-7138-4FCE-BBA9-4DD6AB59C018}"/>
                </a:ext>
              </a:extLst>
            </p:cNvPr>
            <p:cNvSpPr/>
            <p:nvPr/>
          </p:nvSpPr>
          <p:spPr bwMode="auto">
            <a:xfrm>
              <a:off x="454251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59" name="Rectangle 58">
              <a:extLst>
                <a:ext uri="{FF2B5EF4-FFF2-40B4-BE49-F238E27FC236}">
                  <a16:creationId xmlns:a16="http://schemas.microsoft.com/office/drawing/2014/main" id="{10A63D7B-2FDE-4DED-85FF-1EF546410461}"/>
                </a:ext>
              </a:extLst>
            </p:cNvPr>
            <p:cNvSpPr/>
            <p:nvPr/>
          </p:nvSpPr>
          <p:spPr bwMode="auto">
            <a:xfrm>
              <a:off x="4649998"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0" name="Rectangle 59">
              <a:extLst>
                <a:ext uri="{FF2B5EF4-FFF2-40B4-BE49-F238E27FC236}">
                  <a16:creationId xmlns:a16="http://schemas.microsoft.com/office/drawing/2014/main" id="{0CA2CD59-914C-452F-8365-6B24A01380A6}"/>
                </a:ext>
              </a:extLst>
            </p:cNvPr>
            <p:cNvSpPr/>
            <p:nvPr/>
          </p:nvSpPr>
          <p:spPr bwMode="auto">
            <a:xfrm>
              <a:off x="4762482" y="2409446"/>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1" name="Rectangle 60">
              <a:extLst>
                <a:ext uri="{FF2B5EF4-FFF2-40B4-BE49-F238E27FC236}">
                  <a16:creationId xmlns:a16="http://schemas.microsoft.com/office/drawing/2014/main" id="{85B8CF8B-0BBB-4641-A127-B04DA519EC34}"/>
                </a:ext>
              </a:extLst>
            </p:cNvPr>
            <p:cNvSpPr/>
            <p:nvPr/>
          </p:nvSpPr>
          <p:spPr bwMode="auto">
            <a:xfrm>
              <a:off x="4542512" y="253300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2" name="Rectangle 61">
              <a:extLst>
                <a:ext uri="{FF2B5EF4-FFF2-40B4-BE49-F238E27FC236}">
                  <a16:creationId xmlns:a16="http://schemas.microsoft.com/office/drawing/2014/main" id="{E6F0EF1F-3C23-4827-8577-ED04AEEBBDDC}"/>
                </a:ext>
              </a:extLst>
            </p:cNvPr>
            <p:cNvSpPr/>
            <p:nvPr/>
          </p:nvSpPr>
          <p:spPr bwMode="auto">
            <a:xfrm>
              <a:off x="4649998"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3" name="Rectangle 62">
              <a:extLst>
                <a:ext uri="{FF2B5EF4-FFF2-40B4-BE49-F238E27FC236}">
                  <a16:creationId xmlns:a16="http://schemas.microsoft.com/office/drawing/2014/main" id="{27221916-C3DF-4BE5-AA77-B270C9B42B12}"/>
                </a:ext>
              </a:extLst>
            </p:cNvPr>
            <p:cNvSpPr/>
            <p:nvPr/>
          </p:nvSpPr>
          <p:spPr bwMode="auto">
            <a:xfrm>
              <a:off x="4762482" y="253300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4" name="Rectangle 63">
              <a:extLst>
                <a:ext uri="{FF2B5EF4-FFF2-40B4-BE49-F238E27FC236}">
                  <a16:creationId xmlns:a16="http://schemas.microsoft.com/office/drawing/2014/main" id="{AB1DD898-F3FF-4481-9E22-5AD0FED8D3CC}"/>
                </a:ext>
              </a:extLst>
            </p:cNvPr>
            <p:cNvSpPr/>
            <p:nvPr/>
          </p:nvSpPr>
          <p:spPr bwMode="auto">
            <a:xfrm>
              <a:off x="4542512" y="2659361"/>
              <a:ext cx="73794" cy="83144"/>
            </a:xfrm>
            <a:prstGeom prst="rect">
              <a:avLst/>
            </a:prstGeom>
            <a:solidFill>
              <a:srgbClr val="0078D4"/>
            </a:solidFill>
            <a:ln w="12700" cap="sq">
              <a:no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5" name="Rectangle 64">
              <a:extLst>
                <a:ext uri="{FF2B5EF4-FFF2-40B4-BE49-F238E27FC236}">
                  <a16:creationId xmlns:a16="http://schemas.microsoft.com/office/drawing/2014/main" id="{87D6CFD7-CF81-4435-8900-32F759AF4C79}"/>
                </a:ext>
              </a:extLst>
            </p:cNvPr>
            <p:cNvSpPr/>
            <p:nvPr/>
          </p:nvSpPr>
          <p:spPr bwMode="auto">
            <a:xfrm>
              <a:off x="4649998"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6" name="Rectangle 65">
              <a:extLst>
                <a:ext uri="{FF2B5EF4-FFF2-40B4-BE49-F238E27FC236}">
                  <a16:creationId xmlns:a16="http://schemas.microsoft.com/office/drawing/2014/main" id="{248284E4-608D-43F6-8E19-DA2183749DA1}"/>
                </a:ext>
              </a:extLst>
            </p:cNvPr>
            <p:cNvSpPr/>
            <p:nvPr/>
          </p:nvSpPr>
          <p:spPr bwMode="auto">
            <a:xfrm>
              <a:off x="4762482" y="2659361"/>
              <a:ext cx="73794" cy="83144"/>
            </a:xfrm>
            <a:prstGeom prst="rect">
              <a:avLst/>
            </a:prstGeom>
            <a:solidFill>
              <a:srgbClr val="50E6FF"/>
            </a:solidFill>
            <a:ln w="6350" cap="sq">
              <a:solidFill>
                <a:schemeClr val="accent1">
                  <a:lumMod val="60000"/>
                  <a:lumOff val="40000"/>
                </a:schemeClr>
              </a:solidFill>
              <a:prstDash val="solid"/>
              <a:miter lim="800000"/>
              <a:headEnd/>
              <a:tailEnd/>
            </a:ln>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sp>
          <p:nvSpPr>
            <p:cNvPr id="67" name="Rectangle 66">
              <a:extLst>
                <a:ext uri="{FF2B5EF4-FFF2-40B4-BE49-F238E27FC236}">
                  <a16:creationId xmlns:a16="http://schemas.microsoft.com/office/drawing/2014/main" id="{683342F8-83D2-4D1D-8B02-CF4BE6958AB3}"/>
                </a:ext>
              </a:extLst>
            </p:cNvPr>
            <p:cNvSpPr/>
            <p:nvPr/>
          </p:nvSpPr>
          <p:spPr bwMode="auto">
            <a:xfrm>
              <a:off x="4631082" y="2512568"/>
              <a:ext cx="224300" cy="252475"/>
            </a:xfrm>
            <a:prstGeom prst="rect">
              <a:avLst/>
            </a:prstGeom>
            <a:noFill/>
            <a:ln w="3175" cap="sq">
              <a:solidFill>
                <a:schemeClr val="accent2">
                  <a:lumMod val="75000"/>
                </a:schemeClr>
              </a:solidFill>
              <a:prstDash val="sysDash"/>
              <a:miter lim="800000"/>
              <a:headEnd/>
              <a:tailEnd/>
            </a:ln>
            <a:extLst>
              <a:ext uri="{909E8E84-426E-40DD-AFC4-6F175D3DCCD1}">
                <a14:hiddenFill xmlns:a14="http://schemas.microsoft.com/office/drawing/2010/main">
                  <a:noFill/>
                </a14:hiddenFill>
              </a:ext>
            </a:ex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505050"/>
                </a:solidFill>
                <a:effectLst/>
                <a:uLnTx/>
                <a:uFillTx/>
                <a:latin typeface="Segoe UI Semilight"/>
                <a:ea typeface="MS PGothic" charset="0"/>
                <a:cs typeface="+mn-cs"/>
              </a:endParaRPr>
            </a:p>
          </p:txBody>
        </p:sp>
        <p:cxnSp>
          <p:nvCxnSpPr>
            <p:cNvPr id="68" name="Straight Connector 67">
              <a:extLst>
                <a:ext uri="{FF2B5EF4-FFF2-40B4-BE49-F238E27FC236}">
                  <a16:creationId xmlns:a16="http://schemas.microsoft.com/office/drawing/2014/main" id="{51887851-B14E-45B1-9C85-DA7492F639D1}"/>
                </a:ext>
              </a:extLst>
            </p:cNvPr>
            <p:cNvCxnSpPr>
              <a:cxnSpLocks/>
              <a:stCxn id="65" idx="3"/>
              <a:endCxn id="66" idx="1"/>
            </p:cNvCxnSpPr>
            <p:nvPr/>
          </p:nvCxnSpPr>
          <p:spPr>
            <a:xfrm>
              <a:off x="4723793" y="2574570"/>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69" name="Straight Connector 68">
              <a:extLst>
                <a:ext uri="{FF2B5EF4-FFF2-40B4-BE49-F238E27FC236}">
                  <a16:creationId xmlns:a16="http://schemas.microsoft.com/office/drawing/2014/main" id="{22F4E327-FC3B-4CB2-917A-711D09A6178F}"/>
                </a:ext>
              </a:extLst>
            </p:cNvPr>
            <p:cNvCxnSpPr>
              <a:cxnSpLocks/>
              <a:stCxn id="68" idx="3"/>
              <a:endCxn id="69" idx="1"/>
            </p:cNvCxnSpPr>
            <p:nvPr/>
          </p:nvCxnSpPr>
          <p:spPr>
            <a:xfrm>
              <a:off x="4723793" y="2700933"/>
              <a:ext cx="35639" cy="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0" name="Straight Connector 69">
              <a:extLst>
                <a:ext uri="{FF2B5EF4-FFF2-40B4-BE49-F238E27FC236}">
                  <a16:creationId xmlns:a16="http://schemas.microsoft.com/office/drawing/2014/main" id="{E84B0F77-79C8-45D8-897A-C9C9A191B9D6}"/>
                </a:ext>
              </a:extLst>
            </p:cNvPr>
            <p:cNvCxnSpPr>
              <a:cxnSpLocks/>
              <a:stCxn id="65" idx="2"/>
              <a:endCxn id="68" idx="0"/>
            </p:cNvCxnSpPr>
            <p:nvPr/>
          </p:nvCxnSpPr>
          <p:spPr>
            <a:xfrm>
              <a:off x="4686894"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1" name="Straight Connector 70">
              <a:extLst>
                <a:ext uri="{FF2B5EF4-FFF2-40B4-BE49-F238E27FC236}">
                  <a16:creationId xmlns:a16="http://schemas.microsoft.com/office/drawing/2014/main" id="{312389F5-1C4E-430D-B2A9-B28E01258D3E}"/>
                </a:ext>
              </a:extLst>
            </p:cNvPr>
            <p:cNvCxnSpPr>
              <a:cxnSpLocks/>
            </p:cNvCxnSpPr>
            <p:nvPr/>
          </p:nvCxnSpPr>
          <p:spPr>
            <a:xfrm>
              <a:off x="4799379" y="2616144"/>
              <a:ext cx="0" cy="43216"/>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cxnSp>
          <p:nvCxnSpPr>
            <p:cNvPr id="72" name="Straight Connector 71">
              <a:extLst>
                <a:ext uri="{FF2B5EF4-FFF2-40B4-BE49-F238E27FC236}">
                  <a16:creationId xmlns:a16="http://schemas.microsoft.com/office/drawing/2014/main" id="{2C012619-946A-4E06-B449-A2C8D2D4E1B5}"/>
                </a:ext>
              </a:extLst>
            </p:cNvPr>
            <p:cNvCxnSpPr>
              <a:cxnSpLocks/>
            </p:cNvCxnSpPr>
            <p:nvPr/>
          </p:nvCxnSpPr>
          <p:spPr>
            <a:xfrm flipH="1">
              <a:off x="4709015" y="2592285"/>
              <a:ext cx="75588" cy="84790"/>
            </a:xfrm>
            <a:prstGeom prst="line">
              <a:avLst/>
            </a:prstGeom>
            <a:noFill/>
            <a:ln w="9525" cap="sq">
              <a:solidFill>
                <a:schemeClr val="accent1">
                  <a:lumMod val="60000"/>
                  <a:lumOff val="40000"/>
                </a:schemeClr>
              </a:solidFill>
              <a:prstDash val="solid"/>
              <a:miter lim="800000"/>
              <a:headEnd/>
              <a:tailEnd/>
            </a:ln>
            <a:extLst>
              <a:ext uri="{909E8E84-426E-40DD-AFC4-6F175D3DCCD1}">
                <a14:hiddenFill xmlns:a14="http://schemas.microsoft.com/office/drawing/2010/main">
                  <a:noFill/>
                </a14:hiddenFill>
              </a:ext>
            </a:extLst>
          </p:spPr>
        </p:cxnSp>
        <p:grpSp>
          <p:nvGrpSpPr>
            <p:cNvPr id="73" name="Group 4">
              <a:extLst>
                <a:ext uri="{FF2B5EF4-FFF2-40B4-BE49-F238E27FC236}">
                  <a16:creationId xmlns:a16="http://schemas.microsoft.com/office/drawing/2014/main" id="{395A33EB-9808-443D-9F91-1A249A808D4D}"/>
                </a:ext>
              </a:extLst>
            </p:cNvPr>
            <p:cNvGrpSpPr>
              <a:grpSpLocks noChangeAspect="1"/>
            </p:cNvGrpSpPr>
            <p:nvPr/>
          </p:nvGrpSpPr>
          <p:grpSpPr bwMode="auto">
            <a:xfrm>
              <a:off x="4987026" y="2624845"/>
              <a:ext cx="185277" cy="280416"/>
              <a:chOff x="1057" y="999"/>
              <a:chExt cx="225" cy="312"/>
            </a:xfrm>
            <a:solidFill>
              <a:srgbClr val="0078D4"/>
            </a:solidFill>
          </p:grpSpPr>
          <p:sp>
            <p:nvSpPr>
              <p:cNvPr id="91" name="Oval 5">
                <a:extLst>
                  <a:ext uri="{FF2B5EF4-FFF2-40B4-BE49-F238E27FC236}">
                    <a16:creationId xmlns:a16="http://schemas.microsoft.com/office/drawing/2014/main" id="{615B87A2-F85D-4301-A5E2-4F0838D026BE}"/>
                  </a:ext>
                </a:extLst>
              </p:cNvPr>
              <p:cNvSpPr>
                <a:spLocks noChangeArrowheads="1"/>
              </p:cNvSpPr>
              <p:nvPr/>
            </p:nvSpPr>
            <p:spPr bwMode="auto">
              <a:xfrm>
                <a:off x="1057" y="999"/>
                <a:ext cx="225" cy="224"/>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2" name="Freeform 6">
                <a:extLst>
                  <a:ext uri="{FF2B5EF4-FFF2-40B4-BE49-F238E27FC236}">
                    <a16:creationId xmlns:a16="http://schemas.microsoft.com/office/drawing/2014/main" id="{7EB3038B-1E67-40EC-829F-B5DF5E9776EF}"/>
                  </a:ext>
                </a:extLst>
              </p:cNvPr>
              <p:cNvSpPr>
                <a:spLocks/>
              </p:cNvSpPr>
              <p:nvPr/>
            </p:nvSpPr>
            <p:spPr bwMode="auto">
              <a:xfrm>
                <a:off x="1121" y="1282"/>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99"/>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99"/>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3" name="Freeform 7">
                <a:extLst>
                  <a:ext uri="{FF2B5EF4-FFF2-40B4-BE49-F238E27FC236}">
                    <a16:creationId xmlns:a16="http://schemas.microsoft.com/office/drawing/2014/main" id="{BA099CE9-A374-4911-8936-49A8EBAF8D61}"/>
                  </a:ext>
                </a:extLst>
              </p:cNvPr>
              <p:cNvSpPr>
                <a:spLocks/>
              </p:cNvSpPr>
              <p:nvPr/>
            </p:nvSpPr>
            <p:spPr bwMode="auto">
              <a:xfrm>
                <a:off x="1121" y="1243"/>
                <a:ext cx="97" cy="29"/>
              </a:xfrm>
              <a:custGeom>
                <a:avLst/>
                <a:gdLst>
                  <a:gd name="T0" fmla="*/ 362 w 426"/>
                  <a:gd name="T1" fmla="*/ 128 h 128"/>
                  <a:gd name="T2" fmla="*/ 64 w 426"/>
                  <a:gd name="T3" fmla="*/ 128 h 128"/>
                  <a:gd name="T4" fmla="*/ 0 w 426"/>
                  <a:gd name="T5" fmla="*/ 64 h 128"/>
                  <a:gd name="T6" fmla="*/ 0 w 426"/>
                  <a:gd name="T7" fmla="*/ 64 h 128"/>
                  <a:gd name="T8" fmla="*/ 64 w 426"/>
                  <a:gd name="T9" fmla="*/ 0 h 128"/>
                  <a:gd name="T10" fmla="*/ 362 w 426"/>
                  <a:gd name="T11" fmla="*/ 0 h 128"/>
                  <a:gd name="T12" fmla="*/ 426 w 426"/>
                  <a:gd name="T13" fmla="*/ 64 h 128"/>
                  <a:gd name="T14" fmla="*/ 426 w 426"/>
                  <a:gd name="T15" fmla="*/ 64 h 128"/>
                  <a:gd name="T16" fmla="*/ 362 w 426"/>
                  <a:gd name="T17" fmla="*/ 12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28">
                    <a:moveTo>
                      <a:pt x="362" y="128"/>
                    </a:moveTo>
                    <a:cubicBezTo>
                      <a:pt x="64" y="128"/>
                      <a:pt x="64" y="128"/>
                      <a:pt x="64" y="128"/>
                    </a:cubicBezTo>
                    <a:cubicBezTo>
                      <a:pt x="28" y="128"/>
                      <a:pt x="0" y="100"/>
                      <a:pt x="0" y="64"/>
                    </a:cubicBezTo>
                    <a:cubicBezTo>
                      <a:pt x="0" y="64"/>
                      <a:pt x="0" y="64"/>
                      <a:pt x="0" y="64"/>
                    </a:cubicBezTo>
                    <a:cubicBezTo>
                      <a:pt x="0" y="29"/>
                      <a:pt x="28" y="0"/>
                      <a:pt x="64" y="0"/>
                    </a:cubicBezTo>
                    <a:cubicBezTo>
                      <a:pt x="362" y="0"/>
                      <a:pt x="362" y="0"/>
                      <a:pt x="362" y="0"/>
                    </a:cubicBezTo>
                    <a:cubicBezTo>
                      <a:pt x="398" y="0"/>
                      <a:pt x="426" y="29"/>
                      <a:pt x="426" y="64"/>
                    </a:cubicBezTo>
                    <a:cubicBezTo>
                      <a:pt x="426" y="64"/>
                      <a:pt x="426" y="64"/>
                      <a:pt x="426" y="64"/>
                    </a:cubicBezTo>
                    <a:cubicBezTo>
                      <a:pt x="426" y="100"/>
                      <a:pt x="398" y="128"/>
                      <a:pt x="362" y="12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4" name="Freeform 8">
                <a:extLst>
                  <a:ext uri="{FF2B5EF4-FFF2-40B4-BE49-F238E27FC236}">
                    <a16:creationId xmlns:a16="http://schemas.microsoft.com/office/drawing/2014/main" id="{70A51006-036C-4A3F-9C95-359EDF0842C3}"/>
                  </a:ext>
                </a:extLst>
              </p:cNvPr>
              <p:cNvSpPr>
                <a:spLocks/>
              </p:cNvSpPr>
              <p:nvPr/>
            </p:nvSpPr>
            <p:spPr bwMode="auto">
              <a:xfrm>
                <a:off x="1121" y="1194"/>
                <a:ext cx="97" cy="39"/>
              </a:xfrm>
              <a:custGeom>
                <a:avLst/>
                <a:gdLst>
                  <a:gd name="T0" fmla="*/ 341 w 426"/>
                  <a:gd name="T1" fmla="*/ 171 h 171"/>
                  <a:gd name="T2" fmla="*/ 85 w 426"/>
                  <a:gd name="T3" fmla="*/ 171 h 171"/>
                  <a:gd name="T4" fmla="*/ 0 w 426"/>
                  <a:gd name="T5" fmla="*/ 85 h 171"/>
                  <a:gd name="T6" fmla="*/ 0 w 426"/>
                  <a:gd name="T7" fmla="*/ 85 h 171"/>
                  <a:gd name="T8" fmla="*/ 85 w 426"/>
                  <a:gd name="T9" fmla="*/ 0 h 171"/>
                  <a:gd name="T10" fmla="*/ 341 w 426"/>
                  <a:gd name="T11" fmla="*/ 0 h 171"/>
                  <a:gd name="T12" fmla="*/ 426 w 426"/>
                  <a:gd name="T13" fmla="*/ 85 h 171"/>
                  <a:gd name="T14" fmla="*/ 426 w 426"/>
                  <a:gd name="T15" fmla="*/ 85 h 171"/>
                  <a:gd name="T16" fmla="*/ 341 w 426"/>
                  <a:gd name="T17" fmla="*/ 17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26" h="171">
                    <a:moveTo>
                      <a:pt x="341" y="171"/>
                    </a:moveTo>
                    <a:cubicBezTo>
                      <a:pt x="85" y="171"/>
                      <a:pt x="85" y="171"/>
                      <a:pt x="85" y="171"/>
                    </a:cubicBezTo>
                    <a:cubicBezTo>
                      <a:pt x="38" y="171"/>
                      <a:pt x="0" y="133"/>
                      <a:pt x="0" y="85"/>
                    </a:cubicBezTo>
                    <a:cubicBezTo>
                      <a:pt x="0" y="85"/>
                      <a:pt x="0" y="85"/>
                      <a:pt x="0" y="85"/>
                    </a:cubicBezTo>
                    <a:cubicBezTo>
                      <a:pt x="0" y="38"/>
                      <a:pt x="38" y="0"/>
                      <a:pt x="85" y="0"/>
                    </a:cubicBezTo>
                    <a:cubicBezTo>
                      <a:pt x="341" y="0"/>
                      <a:pt x="341" y="0"/>
                      <a:pt x="341" y="0"/>
                    </a:cubicBezTo>
                    <a:cubicBezTo>
                      <a:pt x="388" y="0"/>
                      <a:pt x="426" y="38"/>
                      <a:pt x="426" y="85"/>
                    </a:cubicBezTo>
                    <a:cubicBezTo>
                      <a:pt x="426" y="85"/>
                      <a:pt x="426" y="85"/>
                      <a:pt x="426" y="85"/>
                    </a:cubicBezTo>
                    <a:cubicBezTo>
                      <a:pt x="426" y="133"/>
                      <a:pt x="388" y="171"/>
                      <a:pt x="341" y="17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74" name="Group 96">
              <a:extLst>
                <a:ext uri="{FF2B5EF4-FFF2-40B4-BE49-F238E27FC236}">
                  <a16:creationId xmlns:a16="http://schemas.microsoft.com/office/drawing/2014/main" id="{FE094829-C44C-417E-8938-638BF4CA9EE2}"/>
                </a:ext>
              </a:extLst>
            </p:cNvPr>
            <p:cNvGrpSpPr>
              <a:grpSpLocks noChangeAspect="1"/>
            </p:cNvGrpSpPr>
            <p:nvPr/>
          </p:nvGrpSpPr>
          <p:grpSpPr bwMode="auto">
            <a:xfrm>
              <a:off x="4262868" y="2183779"/>
              <a:ext cx="270894" cy="276711"/>
              <a:chOff x="2208" y="2791"/>
              <a:chExt cx="312" cy="292"/>
            </a:xfrm>
          </p:grpSpPr>
          <p:sp>
            <p:nvSpPr>
              <p:cNvPr id="75" name="Rectangle 98">
                <a:extLst>
                  <a:ext uri="{FF2B5EF4-FFF2-40B4-BE49-F238E27FC236}">
                    <a16:creationId xmlns:a16="http://schemas.microsoft.com/office/drawing/2014/main" id="{55B0D739-9E35-49C9-80A1-D25B2653A9EF}"/>
                  </a:ext>
                </a:extLst>
              </p:cNvPr>
              <p:cNvSpPr>
                <a:spLocks noChangeArrowheads="1"/>
              </p:cNvSpPr>
              <p:nvPr/>
            </p:nvSpPr>
            <p:spPr bwMode="auto">
              <a:xfrm>
                <a:off x="2208" y="2791"/>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6" name="Rectangle 99">
                <a:extLst>
                  <a:ext uri="{FF2B5EF4-FFF2-40B4-BE49-F238E27FC236}">
                    <a16:creationId xmlns:a16="http://schemas.microsoft.com/office/drawing/2014/main" id="{4E4CD28B-0E06-4298-97D4-C06DBEBD455D}"/>
                  </a:ext>
                </a:extLst>
              </p:cNvPr>
              <p:cNvSpPr>
                <a:spLocks noChangeArrowheads="1"/>
              </p:cNvSpPr>
              <p:nvPr/>
            </p:nvSpPr>
            <p:spPr bwMode="auto">
              <a:xfrm>
                <a:off x="2208" y="2869"/>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7" name="Rectangle 100">
                <a:extLst>
                  <a:ext uri="{FF2B5EF4-FFF2-40B4-BE49-F238E27FC236}">
                    <a16:creationId xmlns:a16="http://schemas.microsoft.com/office/drawing/2014/main" id="{C13A6990-43F7-4A53-89C8-130B95FA52D9}"/>
                  </a:ext>
                </a:extLst>
              </p:cNvPr>
              <p:cNvSpPr>
                <a:spLocks noChangeArrowheads="1"/>
              </p:cNvSpPr>
              <p:nvPr/>
            </p:nvSpPr>
            <p:spPr bwMode="auto">
              <a:xfrm>
                <a:off x="2208" y="2947"/>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8" name="Rectangle 101">
                <a:extLst>
                  <a:ext uri="{FF2B5EF4-FFF2-40B4-BE49-F238E27FC236}">
                    <a16:creationId xmlns:a16="http://schemas.microsoft.com/office/drawing/2014/main" id="{2E4600EE-2E9E-4695-A5FB-35994ACB1816}"/>
                  </a:ext>
                </a:extLst>
              </p:cNvPr>
              <p:cNvSpPr>
                <a:spLocks noChangeArrowheads="1"/>
              </p:cNvSpPr>
              <p:nvPr/>
            </p:nvSpPr>
            <p:spPr bwMode="auto">
              <a:xfrm>
                <a:off x="2208" y="3025"/>
                <a:ext cx="312" cy="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79" name="Oval 102">
                <a:extLst>
                  <a:ext uri="{FF2B5EF4-FFF2-40B4-BE49-F238E27FC236}">
                    <a16:creationId xmlns:a16="http://schemas.microsoft.com/office/drawing/2014/main" id="{4A9E4340-0555-4B88-AEC9-1E14BC5B1211}"/>
                  </a:ext>
                </a:extLst>
              </p:cNvPr>
              <p:cNvSpPr>
                <a:spLocks noChangeArrowheads="1"/>
              </p:cNvSpPr>
              <p:nvPr/>
            </p:nvSpPr>
            <p:spPr bwMode="auto">
              <a:xfrm>
                <a:off x="2227"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0" name="Oval 103">
                <a:extLst>
                  <a:ext uri="{FF2B5EF4-FFF2-40B4-BE49-F238E27FC236}">
                    <a16:creationId xmlns:a16="http://schemas.microsoft.com/office/drawing/2014/main" id="{76A5DFD4-457A-4EAC-A62C-62F1F40CB9A7}"/>
                  </a:ext>
                </a:extLst>
              </p:cNvPr>
              <p:cNvSpPr>
                <a:spLocks noChangeArrowheads="1"/>
              </p:cNvSpPr>
              <p:nvPr/>
            </p:nvSpPr>
            <p:spPr bwMode="auto">
              <a:xfrm>
                <a:off x="2271" y="3040"/>
                <a:ext cx="30"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1" name="Oval 104">
                <a:extLst>
                  <a:ext uri="{FF2B5EF4-FFF2-40B4-BE49-F238E27FC236}">
                    <a16:creationId xmlns:a16="http://schemas.microsoft.com/office/drawing/2014/main" id="{53F5A1D5-4F35-455D-B23A-ACB9A23A1A4E}"/>
                  </a:ext>
                </a:extLst>
              </p:cNvPr>
              <p:cNvSpPr>
                <a:spLocks noChangeArrowheads="1"/>
              </p:cNvSpPr>
              <p:nvPr/>
            </p:nvSpPr>
            <p:spPr bwMode="auto">
              <a:xfrm>
                <a:off x="2315" y="3040"/>
                <a:ext cx="29" cy="29"/>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2" name="Oval 105">
                <a:extLst>
                  <a:ext uri="{FF2B5EF4-FFF2-40B4-BE49-F238E27FC236}">
                    <a16:creationId xmlns:a16="http://schemas.microsoft.com/office/drawing/2014/main" id="{04A95074-6193-41D9-A6E7-4D43A4AEFB71}"/>
                  </a:ext>
                </a:extLst>
              </p:cNvPr>
              <p:cNvSpPr>
                <a:spLocks noChangeArrowheads="1"/>
              </p:cNvSpPr>
              <p:nvPr/>
            </p:nvSpPr>
            <p:spPr bwMode="auto">
              <a:xfrm>
                <a:off x="2227"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3" name="Oval 106">
                <a:extLst>
                  <a:ext uri="{FF2B5EF4-FFF2-40B4-BE49-F238E27FC236}">
                    <a16:creationId xmlns:a16="http://schemas.microsoft.com/office/drawing/2014/main" id="{DF8D2B3E-E600-413A-967E-CB6D7D9DE4EF}"/>
                  </a:ext>
                </a:extLst>
              </p:cNvPr>
              <p:cNvSpPr>
                <a:spLocks noChangeArrowheads="1"/>
              </p:cNvSpPr>
              <p:nvPr/>
            </p:nvSpPr>
            <p:spPr bwMode="auto">
              <a:xfrm>
                <a:off x="2271" y="2961"/>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4" name="Oval 107">
                <a:extLst>
                  <a:ext uri="{FF2B5EF4-FFF2-40B4-BE49-F238E27FC236}">
                    <a16:creationId xmlns:a16="http://schemas.microsoft.com/office/drawing/2014/main" id="{3EB033C7-8D9E-462F-887D-2561B93C91F2}"/>
                  </a:ext>
                </a:extLst>
              </p:cNvPr>
              <p:cNvSpPr>
                <a:spLocks noChangeArrowheads="1"/>
              </p:cNvSpPr>
              <p:nvPr/>
            </p:nvSpPr>
            <p:spPr bwMode="auto">
              <a:xfrm>
                <a:off x="2315" y="2961"/>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5" name="Oval 108">
                <a:extLst>
                  <a:ext uri="{FF2B5EF4-FFF2-40B4-BE49-F238E27FC236}">
                    <a16:creationId xmlns:a16="http://schemas.microsoft.com/office/drawing/2014/main" id="{A703B681-65F4-4FFB-98C0-274C808438D1}"/>
                  </a:ext>
                </a:extLst>
              </p:cNvPr>
              <p:cNvSpPr>
                <a:spLocks noChangeArrowheads="1"/>
              </p:cNvSpPr>
              <p:nvPr/>
            </p:nvSpPr>
            <p:spPr bwMode="auto">
              <a:xfrm>
                <a:off x="2227"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6" name="Oval 109">
                <a:extLst>
                  <a:ext uri="{FF2B5EF4-FFF2-40B4-BE49-F238E27FC236}">
                    <a16:creationId xmlns:a16="http://schemas.microsoft.com/office/drawing/2014/main" id="{2D4178C4-55E9-41A0-91B9-6658C5D00E60}"/>
                  </a:ext>
                </a:extLst>
              </p:cNvPr>
              <p:cNvSpPr>
                <a:spLocks noChangeArrowheads="1"/>
              </p:cNvSpPr>
              <p:nvPr/>
            </p:nvSpPr>
            <p:spPr bwMode="auto">
              <a:xfrm>
                <a:off x="2271" y="2883"/>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7" name="Oval 110">
                <a:extLst>
                  <a:ext uri="{FF2B5EF4-FFF2-40B4-BE49-F238E27FC236}">
                    <a16:creationId xmlns:a16="http://schemas.microsoft.com/office/drawing/2014/main" id="{75332090-6C13-4D7F-B6E5-5002AF41BE04}"/>
                  </a:ext>
                </a:extLst>
              </p:cNvPr>
              <p:cNvSpPr>
                <a:spLocks noChangeArrowheads="1"/>
              </p:cNvSpPr>
              <p:nvPr/>
            </p:nvSpPr>
            <p:spPr bwMode="auto">
              <a:xfrm>
                <a:off x="2315" y="2883"/>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8" name="Oval 111">
                <a:extLst>
                  <a:ext uri="{FF2B5EF4-FFF2-40B4-BE49-F238E27FC236}">
                    <a16:creationId xmlns:a16="http://schemas.microsoft.com/office/drawing/2014/main" id="{B31DA10D-05D0-4340-838A-69F4CE631E5C}"/>
                  </a:ext>
                </a:extLst>
              </p:cNvPr>
              <p:cNvSpPr>
                <a:spLocks noChangeArrowheads="1"/>
              </p:cNvSpPr>
              <p:nvPr/>
            </p:nvSpPr>
            <p:spPr bwMode="auto">
              <a:xfrm>
                <a:off x="2227"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89" name="Oval 112">
                <a:extLst>
                  <a:ext uri="{FF2B5EF4-FFF2-40B4-BE49-F238E27FC236}">
                    <a16:creationId xmlns:a16="http://schemas.microsoft.com/office/drawing/2014/main" id="{178E97C9-25A9-4FE0-9943-2D208A521506}"/>
                  </a:ext>
                </a:extLst>
              </p:cNvPr>
              <p:cNvSpPr>
                <a:spLocks noChangeArrowheads="1"/>
              </p:cNvSpPr>
              <p:nvPr/>
            </p:nvSpPr>
            <p:spPr bwMode="auto">
              <a:xfrm>
                <a:off x="2271" y="2805"/>
                <a:ext cx="30" cy="30"/>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0" name="Oval 113">
                <a:extLst>
                  <a:ext uri="{FF2B5EF4-FFF2-40B4-BE49-F238E27FC236}">
                    <a16:creationId xmlns:a16="http://schemas.microsoft.com/office/drawing/2014/main" id="{FF0262A4-2EBD-4001-B4AF-073542013F7F}"/>
                  </a:ext>
                </a:extLst>
              </p:cNvPr>
              <p:cNvSpPr>
                <a:spLocks noChangeArrowheads="1"/>
              </p:cNvSpPr>
              <p:nvPr/>
            </p:nvSpPr>
            <p:spPr bwMode="auto">
              <a:xfrm>
                <a:off x="2315" y="2805"/>
                <a:ext cx="29" cy="3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pic>
        <p:nvPicPr>
          <p:cNvPr id="97" name="Picture 96">
            <a:extLst>
              <a:ext uri="{FF2B5EF4-FFF2-40B4-BE49-F238E27FC236}">
                <a16:creationId xmlns:a16="http://schemas.microsoft.com/office/drawing/2014/main" id="{149533A0-F5EF-4802-AFBD-E1CD5956CF08}"/>
              </a:ext>
            </a:extLst>
          </p:cNvPr>
          <p:cNvPicPr>
            <a:picLocks noChangeAspect="1"/>
          </p:cNvPicPr>
          <p:nvPr userDrawn="1"/>
        </p:nvPicPr>
        <p:blipFill>
          <a:blip r:embed="rId2"/>
          <a:stretch>
            <a:fillRect/>
          </a:stretch>
        </p:blipFill>
        <p:spPr>
          <a:xfrm>
            <a:off x="1530608" y="2932172"/>
            <a:ext cx="750971" cy="750971"/>
          </a:xfrm>
          <a:prstGeom prst="rect">
            <a:avLst/>
          </a:prstGeom>
        </p:spPr>
      </p:pic>
    </p:spTree>
    <p:extLst>
      <p:ext uri="{BB962C8B-B14F-4D97-AF65-F5344CB8AC3E}">
        <p14:creationId xmlns:p14="http://schemas.microsoft.com/office/powerpoint/2010/main" val="3391565501"/>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orient="horz" pos="2160">
          <p15:clr>
            <a:srgbClr val="FBAE40"/>
          </p15:clr>
        </p15:guide>
        <p15:guide id="32" pos="384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3" y="2484468"/>
            <a:ext cx="4644137" cy="870272"/>
          </a:xfrm>
        </p:spPr>
        <p:txBody>
          <a:bodyPr anchor="b"/>
          <a:lstStyle>
            <a:lvl1pPr algn="l">
              <a:defRPr>
                <a:solidFill>
                  <a:schemeClr val="tx2"/>
                </a:solidFill>
              </a:defRPr>
            </a:lvl1pPr>
          </a:lstStyle>
          <a:p>
            <a:r>
              <a:rPr lang="en-US"/>
              <a:t>Click to edit Master</a:t>
            </a:r>
          </a:p>
        </p:txBody>
      </p:sp>
    </p:spTree>
    <p:extLst>
      <p:ext uri="{BB962C8B-B14F-4D97-AF65-F5344CB8AC3E}">
        <p14:creationId xmlns:p14="http://schemas.microsoft.com/office/powerpoint/2010/main" val="106896635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0" y="3429000"/>
            <a:ext cx="4043371" cy="1501950"/>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98701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3" y="2369855"/>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2594829856"/>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2206307"/>
            <a:ext cx="3477325" cy="1107996"/>
          </a:xfrm>
        </p:spPr>
        <p:txBody>
          <a:bodyPr anchor="b"/>
          <a:lstStyle>
            <a:lvl1pPr algn="l">
              <a:defRPr>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372E9528-0A41-4157-9220-1A280716491F}"/>
              </a:ext>
            </a:extLst>
          </p:cNvPr>
          <p:cNvSpPr>
            <a:spLocks noGrp="1"/>
          </p:cNvSpPr>
          <p:nvPr>
            <p:ph type="body" sz="quarter" idx="10"/>
          </p:nvPr>
        </p:nvSpPr>
        <p:spPr>
          <a:xfrm>
            <a:off x="588963" y="3429000"/>
            <a:ext cx="3560762" cy="2111347"/>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547282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743200"/>
            <a:ext cx="9144000" cy="615553"/>
          </a:xfrm>
          <a:noFill/>
        </p:spPr>
        <p:txBody>
          <a:bodyPr lIns="0" tIns="0" rIns="0" bIns="0" anchor="b" anchorCtr="0">
            <a:spAutoFit/>
          </a:bodyPr>
          <a:lstStyle>
            <a:lvl1pPr algn="l">
              <a:defRPr sz="4000" spc="-50" baseline="0">
                <a:solidFill>
                  <a:schemeClr val="accent1">
                    <a:lumMod val="60000"/>
                    <a:lumOff val="40000"/>
                  </a:schemeClr>
                </a:solidFill>
                <a:latin typeface="+mj-lt"/>
                <a:cs typeface="Segoe UI" panose="020B0502040204020203" pitchFamily="34" charset="0"/>
              </a:defRPr>
            </a:lvl1pPr>
          </a:lstStyle>
          <a:p>
            <a:r>
              <a:rPr lang="en-US"/>
              <a:t>Event name or presentation title </a:t>
            </a:r>
          </a:p>
        </p:txBody>
      </p:sp>
    </p:spTree>
    <p:extLst>
      <p:ext uri="{BB962C8B-B14F-4D97-AF65-F5344CB8AC3E}">
        <p14:creationId xmlns:p14="http://schemas.microsoft.com/office/powerpoint/2010/main" val="6936013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814E8F19-9339-4638-BAAF-9A70A3B172B3}"/>
              </a:ext>
            </a:extLst>
          </p:cNvPr>
          <p:cNvSpPr>
            <a:spLocks noGrp="1"/>
          </p:cNvSpPr>
          <p:nvPr>
            <p:ph type="pic" sz="quarter" idx="10"/>
          </p:nvPr>
        </p:nvSpPr>
        <p:spPr>
          <a:xfrm>
            <a:off x="638430" y="1806677"/>
            <a:ext cx="2057400" cy="2743200"/>
          </a:xfrm>
        </p:spPr>
        <p:txBody>
          <a:bodyPr/>
          <a:lstStyle/>
          <a:p>
            <a:endParaRPr lang="en-US"/>
          </a:p>
        </p:txBody>
      </p:sp>
      <p:sp>
        <p:nvSpPr>
          <p:cNvPr id="7" name="Picture Placeholder 5">
            <a:extLst>
              <a:ext uri="{FF2B5EF4-FFF2-40B4-BE49-F238E27FC236}">
                <a16:creationId xmlns:a16="http://schemas.microsoft.com/office/drawing/2014/main" id="{EFFC3D7B-6924-4F36-BDD0-59B81F0AB1E7}"/>
              </a:ext>
            </a:extLst>
          </p:cNvPr>
          <p:cNvSpPr>
            <a:spLocks noGrp="1"/>
          </p:cNvSpPr>
          <p:nvPr>
            <p:ph type="pic" sz="quarter" idx="11"/>
          </p:nvPr>
        </p:nvSpPr>
        <p:spPr>
          <a:xfrm>
            <a:off x="2886847" y="1806677"/>
            <a:ext cx="2057400" cy="2743200"/>
          </a:xfrm>
        </p:spPr>
        <p:txBody>
          <a:bodyPr/>
          <a:lstStyle/>
          <a:p>
            <a:endParaRPr lang="en-US"/>
          </a:p>
        </p:txBody>
      </p:sp>
      <p:sp>
        <p:nvSpPr>
          <p:cNvPr id="8" name="Picture Placeholder 5">
            <a:extLst>
              <a:ext uri="{FF2B5EF4-FFF2-40B4-BE49-F238E27FC236}">
                <a16:creationId xmlns:a16="http://schemas.microsoft.com/office/drawing/2014/main" id="{4F601CA1-79B8-45A1-88C9-AF36245C2321}"/>
              </a:ext>
            </a:extLst>
          </p:cNvPr>
          <p:cNvSpPr>
            <a:spLocks noGrp="1"/>
          </p:cNvSpPr>
          <p:nvPr>
            <p:ph type="pic" sz="quarter" idx="12"/>
          </p:nvPr>
        </p:nvSpPr>
        <p:spPr>
          <a:xfrm>
            <a:off x="5135264" y="1806677"/>
            <a:ext cx="2057400" cy="2743200"/>
          </a:xfrm>
        </p:spPr>
        <p:txBody>
          <a:bodyPr/>
          <a:lstStyle/>
          <a:p>
            <a:endParaRPr lang="en-US"/>
          </a:p>
        </p:txBody>
      </p:sp>
      <p:sp>
        <p:nvSpPr>
          <p:cNvPr id="9" name="Picture Placeholder 5">
            <a:extLst>
              <a:ext uri="{FF2B5EF4-FFF2-40B4-BE49-F238E27FC236}">
                <a16:creationId xmlns:a16="http://schemas.microsoft.com/office/drawing/2014/main" id="{EEB90C29-F682-42AE-9366-606669C57E71}"/>
              </a:ext>
            </a:extLst>
          </p:cNvPr>
          <p:cNvSpPr>
            <a:spLocks noGrp="1"/>
          </p:cNvSpPr>
          <p:nvPr>
            <p:ph type="pic" sz="quarter" idx="13"/>
          </p:nvPr>
        </p:nvSpPr>
        <p:spPr>
          <a:xfrm>
            <a:off x="7383681" y="1806677"/>
            <a:ext cx="2057400" cy="2743200"/>
          </a:xfrm>
        </p:spPr>
        <p:txBody>
          <a:bodyPr/>
          <a:lstStyle/>
          <a:p>
            <a:endParaRPr lang="en-US"/>
          </a:p>
        </p:txBody>
      </p:sp>
      <p:sp>
        <p:nvSpPr>
          <p:cNvPr id="10" name="Picture Placeholder 5">
            <a:extLst>
              <a:ext uri="{FF2B5EF4-FFF2-40B4-BE49-F238E27FC236}">
                <a16:creationId xmlns:a16="http://schemas.microsoft.com/office/drawing/2014/main" id="{B523E616-948E-49F2-8445-70B3501CF798}"/>
              </a:ext>
            </a:extLst>
          </p:cNvPr>
          <p:cNvSpPr>
            <a:spLocks noGrp="1"/>
          </p:cNvSpPr>
          <p:nvPr>
            <p:ph type="pic" sz="quarter" idx="14"/>
          </p:nvPr>
        </p:nvSpPr>
        <p:spPr>
          <a:xfrm>
            <a:off x="9632099" y="1806677"/>
            <a:ext cx="2057400" cy="2743200"/>
          </a:xfrm>
        </p:spPr>
        <p:txBody>
          <a:bodyPr/>
          <a:lstStyle/>
          <a:p>
            <a:endParaRPr lang="en-US"/>
          </a:p>
        </p:txBody>
      </p:sp>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5950186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3" y="1436688"/>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3" y="457200"/>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3"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2" y="2017713"/>
            <a:ext cx="5363275" cy="1674305"/>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5424060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49669226"/>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6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270333576"/>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81237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0"/>
            <a:ext cx="11891962" cy="519112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b="1">
                <a:solidFill>
                  <a:srgbClr val="00B0F0"/>
                </a:solidFill>
              </a:defRPr>
            </a:lvl1pPr>
          </a:lstStyle>
          <a:p>
            <a:r>
              <a:rPr lang="en-US"/>
              <a:t>An Hour of Learning: Deep Learning for NLP</a:t>
            </a:r>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a:solidFill>
                  <a:schemeClr val="accent1">
                    <a:lumMod val="20000"/>
                    <a:lumOff val="80000"/>
                  </a:schemeClr>
                </a:solidFill>
              </a:defRPr>
            </a:lvl1pPr>
          </a:lstStyle>
          <a:p>
            <a:r>
              <a:rPr lang="en-IN"/>
              <a:t>Manish Gupta (manishg.iitb@gmail.com)</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15351269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5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b="1">
                <a:solidFill>
                  <a:srgbClr val="0070C0"/>
                </a:solidFill>
              </a:defRPr>
            </a:lvl1pPr>
          </a:lstStyle>
          <a:p>
            <a:r>
              <a:rPr lang="en-US"/>
              <a:t>An Hour of Learning: Deep Learning for NLP</a:t>
            </a:r>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a:t>Manish Gupta (manishg.iitb@gmail.com)</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
        <p:nvSpPr>
          <p:cNvPr id="2" name="Slide Number Placeholder 5">
            <a:extLst>
              <a:ext uri="{FF2B5EF4-FFF2-40B4-BE49-F238E27FC236}">
                <a16:creationId xmlns:a16="http://schemas.microsoft.com/office/drawing/2014/main" id="{5531C877-425D-F5ED-6CB7-4171A110ED8A}"/>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15775374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461780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b="1">
                <a:solidFill>
                  <a:srgbClr val="0070C0"/>
                </a:solidFill>
              </a:defRPr>
            </a:lvl1pPr>
          </a:lstStyle>
          <a:p>
            <a:r>
              <a:rPr lang="en-US"/>
              <a:t>An Hour of Learning: Deep Learning for NLP</a:t>
            </a:r>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a:t>Manish Gupta (manishg.iitb@gmail.com)</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219278422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D4A52-CCCA-4054-AFCF-415A5EC27E89}"/>
              </a:ext>
            </a:extLst>
          </p:cNvPr>
          <p:cNvSpPr>
            <a:spLocks noGrp="1"/>
          </p:cNvSpPr>
          <p:nvPr>
            <p:ph type="title"/>
          </p:nvPr>
        </p:nvSpPr>
        <p:spPr>
          <a:xfrm>
            <a:off x="0" y="1"/>
            <a:ext cx="12192000" cy="952500"/>
          </a:xfrm>
        </p:spPr>
        <p:txBody>
          <a:bodyPr/>
          <a:lstStyle/>
          <a:p>
            <a:r>
              <a:rPr lang="en-US" dirty="0"/>
              <a:t>Click to edit Master title style</a:t>
            </a:r>
          </a:p>
        </p:txBody>
      </p:sp>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04901"/>
            <a:ext cx="11891962" cy="507682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rgbClr val="0070C0"/>
                </a:solidFill>
              </a:defRPr>
            </a:lvl1pPr>
          </a:lstStyle>
          <a:p>
            <a:r>
              <a:rPr lang="en-US"/>
              <a:t>An Hour of Learning: Deep Learning for NLP</a:t>
            </a:r>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b="1">
                <a:solidFill>
                  <a:srgbClr val="FF0000"/>
                </a:solidFill>
              </a:defRPr>
            </a:lvl1pPr>
          </a:lstStyle>
          <a:p>
            <a:r>
              <a:rPr lang="en-IN"/>
              <a:t>Manish Gupta (manishg.iitb@gmail.com)</a:t>
            </a:r>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p:nvPr>
        </p:nvSpPr>
        <p:spPr>
          <a:xfrm>
            <a:off x="147638" y="6296025"/>
            <a:ext cx="12044362" cy="236550"/>
          </a:xfrm>
        </p:spPr>
        <p:txBody>
          <a:bodyPr>
            <a:noAutofit/>
          </a:bodyPr>
          <a:lstStyle>
            <a:lvl1pPr marL="0" indent="0">
              <a:buNone/>
              <a:defRPr sz="1200"/>
            </a:lvl1pPr>
          </a:lstStyle>
          <a:p>
            <a:pPr lvl="0"/>
            <a:endParaRPr lang="en-US" dirty="0"/>
          </a:p>
        </p:txBody>
      </p:sp>
      <p:sp>
        <p:nvSpPr>
          <p:cNvPr id="7" name="Slide Number Placeholder 5">
            <a:extLst>
              <a:ext uri="{FF2B5EF4-FFF2-40B4-BE49-F238E27FC236}">
                <a16:creationId xmlns:a16="http://schemas.microsoft.com/office/drawing/2014/main" id="{37DB7A7D-8FB4-944A-5399-D8D1153CF94B}"/>
              </a:ext>
            </a:extLst>
          </p:cNvPr>
          <p:cNvSpPr>
            <a:spLocks noGrp="1"/>
          </p:cNvSpPr>
          <p:nvPr>
            <p:ph type="sldNum" sz="quarter" idx="12"/>
          </p:nvPr>
        </p:nvSpPr>
        <p:spPr>
          <a:xfrm>
            <a:off x="10550022" y="6532575"/>
            <a:ext cx="1641978" cy="365125"/>
          </a:xfrm>
          <a:prstGeom prst="rect">
            <a:avLst/>
          </a:prstGeom>
        </p:spPr>
        <p:txBody>
          <a:bodyPr/>
          <a:lstStyle>
            <a:lvl1pPr algn="r">
              <a:defRPr/>
            </a:lvl1pPr>
          </a:lstStyle>
          <a:p>
            <a:fld id="{AE17A532-D286-470D-AE82-1500C848B688}" type="slidenum">
              <a:rPr lang="en-US" smtClean="0"/>
              <a:pPr/>
              <a:t>‹#›</a:t>
            </a:fld>
            <a:endParaRPr lang="en-US" dirty="0"/>
          </a:p>
        </p:txBody>
      </p:sp>
    </p:spTree>
    <p:extLst>
      <p:ext uri="{BB962C8B-B14F-4D97-AF65-F5344CB8AC3E}">
        <p14:creationId xmlns:p14="http://schemas.microsoft.com/office/powerpoint/2010/main" val="1474701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CABEF-96B6-4009-BDD3-9BE5DA2A2C3F}"/>
              </a:ext>
            </a:extLst>
          </p:cNvPr>
          <p:cNvSpPr>
            <a:spLocks noGrp="1"/>
          </p:cNvSpPr>
          <p:nvPr>
            <p:ph type="title"/>
          </p:nvPr>
        </p:nvSpPr>
        <p:spPr>
          <a:xfrm>
            <a:off x="0" y="4179"/>
            <a:ext cx="10515600" cy="94391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61C855CA-83B2-4175-B0F2-67146E19DECB}"/>
              </a:ext>
            </a:extLst>
          </p:cNvPr>
          <p:cNvSpPr>
            <a:spLocks noGrp="1"/>
          </p:cNvSpPr>
          <p:nvPr>
            <p:ph idx="1"/>
          </p:nvPr>
        </p:nvSpPr>
        <p:spPr>
          <a:xfrm>
            <a:off x="288757" y="1179095"/>
            <a:ext cx="11482939" cy="507732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Date Placeholder 3">
            <a:extLst>
              <a:ext uri="{FF2B5EF4-FFF2-40B4-BE49-F238E27FC236}">
                <a16:creationId xmlns:a16="http://schemas.microsoft.com/office/drawing/2014/main" id="{4F9C68E8-64A8-BFC5-20A1-9670CD30228C}"/>
              </a:ext>
            </a:extLst>
          </p:cNvPr>
          <p:cNvSpPr>
            <a:spLocks noGrp="1"/>
          </p:cNvSpPr>
          <p:nvPr>
            <p:ph type="dt" sz="half" idx="10"/>
          </p:nvPr>
        </p:nvSpPr>
        <p:spPr>
          <a:xfrm>
            <a:off x="147638" y="6532575"/>
            <a:ext cx="4495800" cy="365125"/>
          </a:xfrm>
          <a:prstGeom prst="rect">
            <a:avLst/>
          </a:prstGeom>
        </p:spPr>
        <p:txBody>
          <a:bodyPr/>
          <a:lstStyle>
            <a:lvl1pPr>
              <a:defRPr sz="1600">
                <a:solidFill>
                  <a:srgbClr val="FF0000"/>
                </a:solidFill>
              </a:defRPr>
            </a:lvl1pPr>
          </a:lstStyle>
          <a:p>
            <a:r>
              <a:rPr lang="en-US"/>
              <a:t>An Hour of Learning: Deep Learning for NLP</a:t>
            </a:r>
            <a:endParaRPr lang="en-US" dirty="0"/>
          </a:p>
        </p:txBody>
      </p:sp>
      <p:sp>
        <p:nvSpPr>
          <p:cNvPr id="10" name="Footer Placeholder 4">
            <a:extLst>
              <a:ext uri="{FF2B5EF4-FFF2-40B4-BE49-F238E27FC236}">
                <a16:creationId xmlns:a16="http://schemas.microsoft.com/office/drawing/2014/main" id="{05A34E80-4D5F-269E-F9D5-29354B178AD2}"/>
              </a:ext>
            </a:extLst>
          </p:cNvPr>
          <p:cNvSpPr>
            <a:spLocks noGrp="1"/>
          </p:cNvSpPr>
          <p:nvPr>
            <p:ph type="ftr" sz="quarter" idx="11"/>
          </p:nvPr>
        </p:nvSpPr>
        <p:spPr>
          <a:xfrm>
            <a:off x="5233994" y="6532575"/>
            <a:ext cx="3357561" cy="365125"/>
          </a:xfrm>
          <a:prstGeom prst="rect">
            <a:avLst/>
          </a:prstGeom>
        </p:spPr>
        <p:txBody>
          <a:bodyPr/>
          <a:lstStyle>
            <a:lvl1pPr>
              <a:defRPr sz="1600">
                <a:solidFill>
                  <a:srgbClr val="0070C0"/>
                </a:solidFill>
              </a:defRPr>
            </a:lvl1pPr>
          </a:lstStyle>
          <a:p>
            <a:r>
              <a:rPr lang="en-IN"/>
              <a:t>Manish Gupta (manishg.iitb@gmail.com)</a:t>
            </a:r>
            <a:endParaRPr lang="en-US" dirty="0"/>
          </a:p>
        </p:txBody>
      </p:sp>
      <p:sp>
        <p:nvSpPr>
          <p:cNvPr id="11" name="Slide Number Placeholder 5">
            <a:extLst>
              <a:ext uri="{FF2B5EF4-FFF2-40B4-BE49-F238E27FC236}">
                <a16:creationId xmlns:a16="http://schemas.microsoft.com/office/drawing/2014/main" id="{AEAAEA71-D0B0-3858-F006-AB56F48BF74C}"/>
              </a:ext>
            </a:extLst>
          </p:cNvPr>
          <p:cNvSpPr txBox="1">
            <a:spLocks/>
          </p:cNvSpPr>
          <p:nvPr userDrawn="1"/>
        </p:nvSpPr>
        <p:spPr>
          <a:xfrm>
            <a:off x="8610600" y="6532575"/>
            <a:ext cx="3429000" cy="365125"/>
          </a:xfrm>
          <a:prstGeom prst="rect">
            <a:avLst/>
          </a:prstGeom>
        </p:spPr>
        <p:txBody>
          <a:bodyPr/>
          <a:lstStyle>
            <a:defPPr>
              <a:defRPr lang="en-US"/>
            </a:defPPr>
            <a:lvl1pPr marL="0" algn="r"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E17A532-D286-470D-AE82-1500C848B688}" type="slidenum">
              <a:rPr lang="en-US" smtClean="0"/>
              <a:pPr/>
              <a:t>‹#›</a:t>
            </a:fld>
            <a:endParaRPr lang="en-US" dirty="0"/>
          </a:p>
        </p:txBody>
      </p:sp>
      <p:sp>
        <p:nvSpPr>
          <p:cNvPr id="12" name="Content Placeholder 2">
            <a:extLst>
              <a:ext uri="{FF2B5EF4-FFF2-40B4-BE49-F238E27FC236}">
                <a16:creationId xmlns:a16="http://schemas.microsoft.com/office/drawing/2014/main" id="{4AB92CB4-20D4-2456-8674-9800F381E1E2}"/>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Tree>
    <p:extLst>
      <p:ext uri="{BB962C8B-B14F-4D97-AF65-F5344CB8AC3E}">
        <p14:creationId xmlns:p14="http://schemas.microsoft.com/office/powerpoint/2010/main" val="367129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D7A1CED-1C57-42F9-B384-4E4195C39663}"/>
              </a:ext>
            </a:extLst>
          </p:cNvPr>
          <p:cNvSpPr>
            <a:spLocks noGrp="1"/>
          </p:cNvSpPr>
          <p:nvPr>
            <p:ph idx="1"/>
          </p:nvPr>
        </p:nvSpPr>
        <p:spPr>
          <a:xfrm>
            <a:off x="147638"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A8C04FF9-20C4-4942-9BCA-0E74E891D749}"/>
              </a:ext>
            </a:extLst>
          </p:cNvPr>
          <p:cNvSpPr>
            <a:spLocks noGrp="1"/>
          </p:cNvSpPr>
          <p:nvPr>
            <p:ph type="dt" sz="half" idx="10"/>
          </p:nvPr>
        </p:nvSpPr>
        <p:spPr>
          <a:xfrm>
            <a:off x="147638" y="6532575"/>
            <a:ext cx="3829050" cy="365125"/>
          </a:xfrm>
          <a:prstGeom prst="rect">
            <a:avLst/>
          </a:prstGeom>
        </p:spPr>
        <p:txBody>
          <a:bodyPr/>
          <a:lstStyle>
            <a:lvl1pPr>
              <a:defRPr sz="1600">
                <a:solidFill>
                  <a:schemeClr val="accent2">
                    <a:lumMod val="60000"/>
                    <a:lumOff val="40000"/>
                  </a:schemeClr>
                </a:solidFill>
              </a:defRPr>
            </a:lvl1pPr>
          </a:lstStyle>
          <a:p>
            <a:r>
              <a:rPr lang="en-US"/>
              <a:t>An Hour of Learning: Deep Learning for NLP</a:t>
            </a:r>
            <a:endParaRPr lang="en-US" dirty="0"/>
          </a:p>
        </p:txBody>
      </p:sp>
      <p:sp>
        <p:nvSpPr>
          <p:cNvPr id="5" name="Footer Placeholder 4">
            <a:extLst>
              <a:ext uri="{FF2B5EF4-FFF2-40B4-BE49-F238E27FC236}">
                <a16:creationId xmlns:a16="http://schemas.microsoft.com/office/drawing/2014/main" id="{DB544C9B-7E75-4D09-82DF-60E33053F169}"/>
              </a:ext>
            </a:extLst>
          </p:cNvPr>
          <p:cNvSpPr>
            <a:spLocks noGrp="1"/>
          </p:cNvSpPr>
          <p:nvPr>
            <p:ph type="ftr" sz="quarter" idx="11"/>
          </p:nvPr>
        </p:nvSpPr>
        <p:spPr>
          <a:xfrm>
            <a:off x="4371974" y="6532575"/>
            <a:ext cx="3781425" cy="365125"/>
          </a:xfrm>
          <a:prstGeom prst="rect">
            <a:avLst/>
          </a:prstGeom>
        </p:spPr>
        <p:txBody>
          <a:bodyPr/>
          <a:lstStyle>
            <a:lvl1pPr>
              <a:defRPr sz="1600">
                <a:solidFill>
                  <a:schemeClr val="tx2">
                    <a:lumMod val="20000"/>
                    <a:lumOff val="80000"/>
                  </a:schemeClr>
                </a:solidFill>
              </a:defRPr>
            </a:lvl1pPr>
          </a:lstStyle>
          <a:p>
            <a:r>
              <a:rPr lang="en-IN"/>
              <a:t>Manish Gupta (manishg.iitb@gmail.com)</a:t>
            </a:r>
            <a:endParaRPr lang="en-US" dirty="0"/>
          </a:p>
        </p:txBody>
      </p:sp>
      <p:sp>
        <p:nvSpPr>
          <p:cNvPr id="6" name="Slide Number Placeholder 5">
            <a:extLst>
              <a:ext uri="{FF2B5EF4-FFF2-40B4-BE49-F238E27FC236}">
                <a16:creationId xmlns:a16="http://schemas.microsoft.com/office/drawing/2014/main" id="{4BBC9A73-5C88-4F29-82A4-D4E1914F745E}"/>
              </a:ext>
            </a:extLst>
          </p:cNvPr>
          <p:cNvSpPr>
            <a:spLocks noGrp="1"/>
          </p:cNvSpPr>
          <p:nvPr>
            <p:ph type="sldNum" sz="quarter" idx="12"/>
          </p:nvPr>
        </p:nvSpPr>
        <p:spPr>
          <a:xfrm>
            <a:off x="8610600" y="6532575"/>
            <a:ext cx="3429000" cy="365125"/>
          </a:xfrm>
          <a:prstGeom prst="rect">
            <a:avLst/>
          </a:prstGeom>
        </p:spPr>
        <p:txBody>
          <a:bodyPr/>
          <a:lstStyle>
            <a:lvl1pPr algn="r">
              <a:defRPr/>
            </a:lvl1pPr>
          </a:lstStyle>
          <a:p>
            <a:fld id="{AE17A532-D286-470D-AE82-1500C848B688}" type="slidenum">
              <a:rPr lang="en-US" smtClean="0"/>
              <a:pPr/>
              <a:t>‹#›</a:t>
            </a:fld>
            <a:endParaRPr lang="en-US" dirty="0"/>
          </a:p>
        </p:txBody>
      </p:sp>
      <p:sp>
        <p:nvSpPr>
          <p:cNvPr id="8" name="Content Placeholder 2">
            <a:extLst>
              <a:ext uri="{FF2B5EF4-FFF2-40B4-BE49-F238E27FC236}">
                <a16:creationId xmlns:a16="http://schemas.microsoft.com/office/drawing/2014/main" id="{5356ED09-8EA3-4EC3-BDD6-C7B019224EA7}"/>
              </a:ext>
            </a:extLst>
          </p:cNvPr>
          <p:cNvSpPr>
            <a:spLocks noGrp="1"/>
          </p:cNvSpPr>
          <p:nvPr>
            <p:ph idx="13" hasCustomPrompt="1"/>
          </p:nvPr>
        </p:nvSpPr>
        <p:spPr>
          <a:xfrm>
            <a:off x="147638" y="6296025"/>
            <a:ext cx="11891962" cy="236550"/>
          </a:xfrm>
        </p:spPr>
        <p:txBody>
          <a:bodyPr/>
          <a:lstStyle>
            <a:lvl1pPr>
              <a:defRPr/>
            </a:lvl1pPr>
          </a:lstStyle>
          <a:p>
            <a:pPr lvl="0"/>
            <a:r>
              <a:rPr lang="en-US" dirty="0"/>
              <a:t>Link</a:t>
            </a:r>
          </a:p>
        </p:txBody>
      </p:sp>
      <p:sp>
        <p:nvSpPr>
          <p:cNvPr id="9" name="Content Placeholder 2">
            <a:extLst>
              <a:ext uri="{FF2B5EF4-FFF2-40B4-BE49-F238E27FC236}">
                <a16:creationId xmlns:a16="http://schemas.microsoft.com/office/drawing/2014/main" id="{8C6B631D-5D6E-40B9-864F-B40B728CF095}"/>
              </a:ext>
            </a:extLst>
          </p:cNvPr>
          <p:cNvSpPr>
            <a:spLocks noGrp="1"/>
          </p:cNvSpPr>
          <p:nvPr>
            <p:ph idx="14"/>
          </p:nvPr>
        </p:nvSpPr>
        <p:spPr>
          <a:xfrm>
            <a:off x="6234113" y="1128713"/>
            <a:ext cx="5805487" cy="516731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3C55BFDE-5FCF-431E-BB72-17CD5033C878}"/>
              </a:ext>
            </a:extLst>
          </p:cNvPr>
          <p:cNvSpPr>
            <a:spLocks noGrp="1"/>
          </p:cNvSpPr>
          <p:nvPr>
            <p:ph type="title"/>
          </p:nvPr>
        </p:nvSpPr>
        <p:spPr>
          <a:xfrm>
            <a:off x="0" y="1"/>
            <a:ext cx="12192000" cy="952500"/>
          </a:xfrm>
        </p:spPr>
        <p:txBody>
          <a:bodyPr/>
          <a:lstStyle/>
          <a:p>
            <a:r>
              <a:rPr lang="en-US" dirty="0"/>
              <a:t>Click to edit Master title style</a:t>
            </a:r>
          </a:p>
        </p:txBody>
      </p:sp>
    </p:spTree>
    <p:extLst>
      <p:ext uri="{BB962C8B-B14F-4D97-AF65-F5344CB8AC3E}">
        <p14:creationId xmlns:p14="http://schemas.microsoft.com/office/powerpoint/2010/main" val="38751147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An Hour of Learning: Deep Learning for NLP</a:t>
            </a:r>
          </a:p>
        </p:txBody>
      </p:sp>
      <p:sp>
        <p:nvSpPr>
          <p:cNvPr id="5" name="Slide Number Placeholder 4"/>
          <p:cNvSpPr>
            <a:spLocks noGrp="1"/>
          </p:cNvSpPr>
          <p:nvPr>
            <p:ph type="sldNum" sz="quarter" idx="12"/>
          </p:nvPr>
        </p:nvSpPr>
        <p:spPr/>
        <p:txBody>
          <a:bodyPr/>
          <a:lstStyle/>
          <a:p>
            <a:fld id="{542F36BB-9BBE-4A63-A253-E39D29D0379B}" type="slidenum">
              <a:rPr lang="en-US" smtClean="0"/>
              <a:t>‹#›</a:t>
            </a:fld>
            <a:endParaRPr lang="en-US"/>
          </a:p>
        </p:txBody>
      </p:sp>
    </p:spTree>
    <p:extLst>
      <p:ext uri="{BB962C8B-B14F-4D97-AF65-F5344CB8AC3E}">
        <p14:creationId xmlns:p14="http://schemas.microsoft.com/office/powerpoint/2010/main" val="7952951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13" Type="http://schemas.openxmlformats.org/officeDocument/2006/relationships/slideLayout" Target="../slideLayouts/slideLayout23.xml"/><Relationship Id="rId18" Type="http://schemas.openxmlformats.org/officeDocument/2006/relationships/slideLayout" Target="../slideLayouts/slideLayout28.xml"/><Relationship Id="rId3" Type="http://schemas.openxmlformats.org/officeDocument/2006/relationships/slideLayout" Target="../slideLayouts/slideLayout13.xml"/><Relationship Id="rId21" Type="http://schemas.openxmlformats.org/officeDocument/2006/relationships/image" Target="../media/image1.emf"/><Relationship Id="rId7" Type="http://schemas.openxmlformats.org/officeDocument/2006/relationships/slideLayout" Target="../slideLayouts/slideLayout17.xml"/><Relationship Id="rId12" Type="http://schemas.openxmlformats.org/officeDocument/2006/relationships/slideLayout" Target="../slideLayouts/slideLayout22.xml"/><Relationship Id="rId17" Type="http://schemas.openxmlformats.org/officeDocument/2006/relationships/slideLayout" Target="../slideLayouts/slideLayout27.xml"/><Relationship Id="rId2" Type="http://schemas.openxmlformats.org/officeDocument/2006/relationships/slideLayout" Target="../slideLayouts/slideLayout12.xml"/><Relationship Id="rId16" Type="http://schemas.openxmlformats.org/officeDocument/2006/relationships/slideLayout" Target="../slideLayouts/slideLayout26.xml"/><Relationship Id="rId20" Type="http://schemas.openxmlformats.org/officeDocument/2006/relationships/theme" Target="../theme/theme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5" Type="http://schemas.openxmlformats.org/officeDocument/2006/relationships/slideLayout" Target="../slideLayouts/slideLayout25.xml"/><Relationship Id="rId10" Type="http://schemas.openxmlformats.org/officeDocument/2006/relationships/slideLayout" Target="../slideLayouts/slideLayout20.xml"/><Relationship Id="rId19" Type="http://schemas.openxmlformats.org/officeDocument/2006/relationships/slideLayout" Target="../slideLayouts/slideLayout29.xml"/><Relationship Id="rId4" Type="http://schemas.openxmlformats.org/officeDocument/2006/relationships/slideLayout" Target="../slideLayouts/slideLayout14.xml"/><Relationship Id="rId9" Type="http://schemas.openxmlformats.org/officeDocument/2006/relationships/slideLayout" Target="../slideLayouts/slideLayout19.xml"/><Relationship Id="rId14"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An Hour of Learning: Deep Learning for NLP</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IN"/>
              <a:t>Manish Gupta (manishg.iitb@gmail.com)</a:t>
            </a:r>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71F44CC-47BE-4502-9000-3F0D9C5B343E}" type="slidenum">
              <a:rPr lang="en-US" smtClean="0"/>
              <a:t>‹#›</a:t>
            </a:fld>
            <a:endParaRPr lang="en-US"/>
          </a:p>
        </p:txBody>
      </p:sp>
    </p:spTree>
    <p:extLst>
      <p:ext uri="{BB962C8B-B14F-4D97-AF65-F5344CB8AC3E}">
        <p14:creationId xmlns:p14="http://schemas.microsoft.com/office/powerpoint/2010/main" val="211513923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4" r:id="rId4"/>
    <p:sldLayoutId id="2147483665" r:id="rId5"/>
    <p:sldLayoutId id="2147483667" r:id="rId6"/>
    <p:sldLayoutId id="2147483688" r:id="rId7"/>
    <p:sldLayoutId id="2147483689" r:id="rId8"/>
    <p:sldLayoutId id="2147483690" r:id="rId9"/>
    <p:sldLayoutId id="2147483691"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2419124"/>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a:p>
            <a:pPr lvl="6"/>
            <a:r>
              <a:rPr lang="en-US"/>
              <a:t>seven</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21"/>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848946776"/>
      </p:ext>
    </p:extLst>
  </p:cSld>
  <p:clrMap bg1="dk1" tx1="lt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p:transition>
    <p:fade/>
  </p:transition>
  <p:hf hdr="0" ftr="0" dt="0"/>
  <p:txStyles>
    <p:titleStyle>
      <a:lvl1pPr algn="ctr" defTabSz="932742" rtl="0" eaLnBrk="1" latinLnBrk="0" hangingPunct="1">
        <a:lnSpc>
          <a:spcPct val="100000"/>
        </a:lnSpc>
        <a:spcBef>
          <a:spcPct val="0"/>
        </a:spcBef>
        <a:buNone/>
        <a:defRPr lang="en-US" sz="32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0" marR="0" indent="0" algn="l" defTabSz="932742" rtl="0" eaLnBrk="1" fontAlgn="auto" latinLnBrk="0" hangingPunct="1">
        <a:lnSpc>
          <a:spcPct val="100000"/>
        </a:lnSpc>
        <a:spcBef>
          <a:spcPts val="12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ct val="20000"/>
        </a:spcBef>
        <a:spcAft>
          <a:spcPts val="60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400" kern="1200" cap="all" spc="100" baseline="0">
          <a:solidFill>
            <a:schemeClr val="accent1">
              <a:lumMod val="60000"/>
              <a:lumOff val="40000"/>
            </a:schemeClr>
          </a:solidFill>
          <a:latin typeface="+mj-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0" indent="0" algn="l" defTabSz="932742" rtl="0" eaLnBrk="1" latinLnBrk="0" hangingPunct="1">
        <a:spcBef>
          <a:spcPts val="0"/>
        </a:spcBef>
        <a:spcAft>
          <a:spcPts val="600"/>
        </a:spcAft>
        <a:buFont typeface="Arial" pitchFamily="34" charset="0"/>
        <a:buNone/>
        <a:defRPr sz="1400" b="1" kern="1200">
          <a:solidFill>
            <a:schemeClr val="tx1"/>
          </a:solidFill>
          <a:latin typeface="+mn-lt"/>
          <a:ea typeface="+mn-ea"/>
          <a:cs typeface="+mn-cs"/>
        </a:defRPr>
      </a:lvl6pPr>
      <a:lvl7pPr marL="0" indent="0" algn="l" defTabSz="932742" rtl="0" eaLnBrk="1" latinLnBrk="0" hangingPunct="1">
        <a:spcBef>
          <a:spcPts val="0"/>
        </a:spcBef>
        <a:spcAft>
          <a:spcPts val="600"/>
        </a:spcAft>
        <a:buFont typeface="Arial" pitchFamily="34" charset="0"/>
        <a:buNone/>
        <a:defRPr sz="1400" kern="1200">
          <a:solidFill>
            <a:schemeClr val="accent1">
              <a:lumMod val="60000"/>
              <a:lumOff val="40000"/>
            </a:schemeClr>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903">
          <p15:clr>
            <a:srgbClr val="C35E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3.xml"/><Relationship Id="rId3" Type="http://schemas.microsoft.com/office/2007/relationships/media" Target="../media/media2.mp4"/><Relationship Id="rId7"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6" Type="http://schemas.openxmlformats.org/officeDocument/2006/relationships/video" Target="../media/media3.mp4"/><Relationship Id="rId11" Type="http://schemas.openxmlformats.org/officeDocument/2006/relationships/image" Target="../media/image26.png"/><Relationship Id="rId5" Type="http://schemas.microsoft.com/office/2007/relationships/media" Target="../media/media3.mp4"/><Relationship Id="rId10" Type="http://schemas.openxmlformats.org/officeDocument/2006/relationships/image" Target="../media/image25.png"/><Relationship Id="rId4" Type="http://schemas.openxmlformats.org/officeDocument/2006/relationships/video" Target="../media/media2.mp4"/><Relationship Id="rId9"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2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1.xml"/><Relationship Id="rId1" Type="http://schemas.openxmlformats.org/officeDocument/2006/relationships/slideLayout" Target="../slideLayouts/slideLayout8.xml"/><Relationship Id="rId5" Type="http://schemas.openxmlformats.org/officeDocument/2006/relationships/image" Target="../media/image47.png"/><Relationship Id="rId4" Type="http://schemas.openxmlformats.org/officeDocument/2006/relationships/image" Target="../media/image46.png"/></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1.png"/><Relationship Id="rId7" Type="http://schemas.openxmlformats.org/officeDocument/2006/relationships/image" Target="cid:image016.png@01D67D33.60FBD810" TargetMode="External"/><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53.png"/><Relationship Id="rId5" Type="http://schemas.openxmlformats.org/officeDocument/2006/relationships/image" Target="cid:image014.png@01D67D33.60FBD810" TargetMode="External"/><Relationship Id="rId10" Type="http://schemas.openxmlformats.org/officeDocument/2006/relationships/image" Target="../media/image56.png"/><Relationship Id="rId4" Type="http://schemas.openxmlformats.org/officeDocument/2006/relationships/image" Target="../media/image52.png"/><Relationship Id="rId9" Type="http://schemas.openxmlformats.org/officeDocument/2006/relationships/image" Target="../media/image55.png"/></Relationships>
</file>

<file path=ppt/slides/_rels/slide2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5.xml"/><Relationship Id="rId1" Type="http://schemas.openxmlformats.org/officeDocument/2006/relationships/slideLayout" Target="../slideLayouts/slideLayout8.xml"/><Relationship Id="rId5" Type="http://schemas.openxmlformats.org/officeDocument/2006/relationships/image" Target="../media/image57.png"/><Relationship Id="rId4" Type="http://schemas.openxmlformats.org/officeDocument/2006/relationships/hyperlink" Target="https://arxiv.org/pdf/1507.02221.pdf"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www.microsoft.com/en-us/research/uploads/prod/2020/08/Problematic-Autocompletes.pdf" TargetMode="External"/><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5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arxiv.org/pdf/1708.03418.pdf" TargetMode="Externa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hyperlink" Target="https://scholar.google.co.in/citations?user=eX9PSu0AAAAJ" TargetMode="External"/><Relationship Id="rId2" Type="http://schemas.openxmlformats.org/officeDocument/2006/relationships/hyperlink" Target="https://sites.google.com/view/manishg/" TargetMode="Externa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hyperlink" Target="https://www.youtube.com/@dlByManish" TargetMode="External"/><Relationship Id="rId4" Type="http://schemas.openxmlformats.org/officeDocument/2006/relationships/hyperlink" Target="http://aka.ms/manishgupta"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ctrTitle"/>
          </p:nvPr>
        </p:nvSpPr>
        <p:spPr>
          <a:xfrm>
            <a:off x="1524000" y="1420865"/>
            <a:ext cx="9144000" cy="1542894"/>
          </a:xfrm>
        </p:spPr>
        <p:txBody>
          <a:bodyPr>
            <a:normAutofit/>
          </a:bodyPr>
          <a:lstStyle/>
          <a:p>
            <a:r>
              <a:rPr lang="en-IN" sz="5400" b="1" dirty="0">
                <a:solidFill>
                  <a:srgbClr val="FF0000"/>
                </a:solidFill>
              </a:rPr>
              <a:t>NLP Applications</a:t>
            </a:r>
            <a:endParaRPr lang="en-US" sz="5400" b="1" dirty="0">
              <a:solidFill>
                <a:srgbClr val="00B050"/>
              </a:solidFill>
            </a:endParaRPr>
          </a:p>
        </p:txBody>
      </p:sp>
      <p:sp>
        <p:nvSpPr>
          <p:cNvPr id="6" name="Subtitle 5"/>
          <p:cNvSpPr>
            <a:spLocks noGrp="1"/>
          </p:cNvSpPr>
          <p:nvPr>
            <p:ph type="subTitle" idx="1"/>
          </p:nvPr>
        </p:nvSpPr>
        <p:spPr>
          <a:xfrm>
            <a:off x="1524000" y="3951678"/>
            <a:ext cx="9144000" cy="2157292"/>
          </a:xfrm>
        </p:spPr>
        <p:txBody>
          <a:bodyPr>
            <a:normAutofit lnSpcReduction="10000"/>
          </a:bodyPr>
          <a:lstStyle/>
          <a:p>
            <a:r>
              <a:rPr lang="en-IN" sz="3400" b="1" dirty="0">
                <a:solidFill>
                  <a:srgbClr val="7030A0"/>
                </a:solidFill>
              </a:rPr>
              <a:t>Manish Gupta</a:t>
            </a:r>
          </a:p>
          <a:p>
            <a:endParaRPr lang="en-IN" dirty="0"/>
          </a:p>
          <a:p>
            <a:r>
              <a:rPr lang="en-IN" sz="2000" dirty="0"/>
              <a:t>Principal Applied Scientist at Microsoft</a:t>
            </a:r>
          </a:p>
          <a:p>
            <a:r>
              <a:rPr lang="en-IN" sz="2000" dirty="0"/>
              <a:t>Adjunct Faculty at IIIT-H</a:t>
            </a:r>
          </a:p>
          <a:p>
            <a:r>
              <a:rPr lang="en-IN" sz="2000" dirty="0"/>
              <a:t>Visiting Faculty at ISB</a:t>
            </a:r>
          </a:p>
        </p:txBody>
      </p:sp>
      <p:sp>
        <p:nvSpPr>
          <p:cNvPr id="2" name="TextBox 1">
            <a:extLst>
              <a:ext uri="{FF2B5EF4-FFF2-40B4-BE49-F238E27FC236}">
                <a16:creationId xmlns:a16="http://schemas.microsoft.com/office/drawing/2014/main" id="{4A293140-9163-3AB9-BB38-27E3C28E3143}"/>
              </a:ext>
            </a:extLst>
          </p:cNvPr>
          <p:cNvSpPr txBox="1"/>
          <p:nvPr/>
        </p:nvSpPr>
        <p:spPr>
          <a:xfrm>
            <a:off x="3681204" y="6550223"/>
            <a:ext cx="4829592" cy="307777"/>
          </a:xfrm>
          <a:prstGeom prst="rect">
            <a:avLst/>
          </a:prstGeom>
          <a:noFill/>
        </p:spPr>
        <p:txBody>
          <a:bodyPr wrap="none" rtlCol="0">
            <a:spAutoFit/>
          </a:bodyPr>
          <a:lstStyle/>
          <a:p>
            <a:r>
              <a:rPr lang="en-US" sz="1400" dirty="0"/>
              <a:t>Credits: Content has been taken from several papers and blogs. </a:t>
            </a:r>
            <a:endParaRPr lang="en-IN" sz="1400" dirty="0"/>
          </a:p>
        </p:txBody>
      </p:sp>
    </p:spTree>
    <p:extLst>
      <p:ext uri="{BB962C8B-B14F-4D97-AF65-F5344CB8AC3E}">
        <p14:creationId xmlns:p14="http://schemas.microsoft.com/office/powerpoint/2010/main" val="13754494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0DD7DB7B-0F0F-4880-AEF5-FE3400F0246F}"/>
              </a:ext>
            </a:extLst>
          </p:cNvPr>
          <p:cNvSpPr>
            <a:spLocks noGrp="1"/>
          </p:cNvSpPr>
          <p:nvPr>
            <p:ph idx="1"/>
          </p:nvPr>
        </p:nvSpPr>
        <p:spPr>
          <a:xfrm>
            <a:off x="147638" y="1128714"/>
            <a:ext cx="5805487" cy="1223962"/>
          </a:xfrm>
        </p:spPr>
        <p:txBody>
          <a:bodyPr>
            <a:normAutofit/>
          </a:bodyPr>
          <a:lstStyle/>
          <a:p>
            <a:r>
              <a:rPr lang="en-IN" dirty="0"/>
              <a:t>Functional Keyword Prediction</a:t>
            </a:r>
          </a:p>
          <a:p>
            <a:pPr lvl="1"/>
            <a:endParaRPr lang="en-US" dirty="0"/>
          </a:p>
        </p:txBody>
      </p:sp>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p:txBody>
          <a:bodyPr/>
          <a:lstStyle/>
          <a:p>
            <a:r>
              <a:rPr lang="en-US" dirty="0"/>
              <a:t>Biological understanding and drug design</a:t>
            </a:r>
          </a:p>
        </p:txBody>
      </p:sp>
      <p:pic>
        <p:nvPicPr>
          <p:cNvPr id="10" name="Content Placeholder 9">
            <a:extLst>
              <a:ext uri="{FF2B5EF4-FFF2-40B4-BE49-F238E27FC236}">
                <a16:creationId xmlns:a16="http://schemas.microsoft.com/office/drawing/2014/main" id="{1E0F7F05-1DA2-3EB4-8FF8-3E288520CD5B}"/>
              </a:ext>
            </a:extLst>
          </p:cNvPr>
          <p:cNvPicPr>
            <a:picLocks noChangeAspect="1"/>
          </p:cNvPicPr>
          <p:nvPr/>
        </p:nvPicPr>
        <p:blipFill rotWithShape="1">
          <a:blip r:embed="rId2"/>
          <a:srcRect t="10541" b="37425"/>
          <a:stretch/>
        </p:blipFill>
        <p:spPr>
          <a:xfrm>
            <a:off x="1884535" y="1671288"/>
            <a:ext cx="8071725" cy="1883939"/>
          </a:xfrm>
          <a:prstGeom prst="rect">
            <a:avLst/>
          </a:prstGeom>
        </p:spPr>
      </p:pic>
      <p:pic>
        <p:nvPicPr>
          <p:cNvPr id="12" name="Content Placeholder 13">
            <a:extLst>
              <a:ext uri="{FF2B5EF4-FFF2-40B4-BE49-F238E27FC236}">
                <a16:creationId xmlns:a16="http://schemas.microsoft.com/office/drawing/2014/main" id="{40DE0EC8-7FA1-76CD-CE63-8CDA48F03110}"/>
              </a:ext>
            </a:extLst>
          </p:cNvPr>
          <p:cNvPicPr>
            <a:picLocks noChangeAspect="1"/>
          </p:cNvPicPr>
          <p:nvPr/>
        </p:nvPicPr>
        <p:blipFill rotWithShape="1">
          <a:blip r:embed="rId3"/>
          <a:srcRect b="38959"/>
          <a:stretch/>
        </p:blipFill>
        <p:spPr>
          <a:xfrm>
            <a:off x="1884535" y="4308439"/>
            <a:ext cx="8071725" cy="1975491"/>
          </a:xfrm>
          <a:prstGeom prst="rect">
            <a:avLst/>
          </a:prstGeom>
        </p:spPr>
      </p:pic>
      <p:sp>
        <p:nvSpPr>
          <p:cNvPr id="18" name="Content Placeholder 1">
            <a:extLst>
              <a:ext uri="{FF2B5EF4-FFF2-40B4-BE49-F238E27FC236}">
                <a16:creationId xmlns:a16="http://schemas.microsoft.com/office/drawing/2014/main" id="{A758DAEA-CE7D-B2DF-097F-CE3D57B4F4DC}"/>
              </a:ext>
            </a:extLst>
          </p:cNvPr>
          <p:cNvSpPr txBox="1">
            <a:spLocks/>
          </p:cNvSpPr>
          <p:nvPr/>
        </p:nvSpPr>
        <p:spPr>
          <a:xfrm>
            <a:off x="147638" y="3682387"/>
            <a:ext cx="5805487" cy="62605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N" dirty="0"/>
              <a:t>Protein Function Description</a:t>
            </a:r>
          </a:p>
        </p:txBody>
      </p:sp>
      <p:sp>
        <p:nvSpPr>
          <p:cNvPr id="11" name="Content Placeholder 10">
            <a:extLst>
              <a:ext uri="{FF2B5EF4-FFF2-40B4-BE49-F238E27FC236}">
                <a16:creationId xmlns:a16="http://schemas.microsoft.com/office/drawing/2014/main" id="{4A3BC0A8-E0FF-0FCC-82F9-7CF9994CA212}"/>
              </a:ext>
            </a:extLst>
          </p:cNvPr>
          <p:cNvSpPr>
            <a:spLocks noGrp="1"/>
          </p:cNvSpPr>
          <p:nvPr>
            <p:ph idx="13"/>
          </p:nvPr>
        </p:nvSpPr>
        <p:spPr/>
        <p:txBody>
          <a:bodyPr/>
          <a:lstStyle/>
          <a:p>
            <a:endParaRPr lang="en-IN"/>
          </a:p>
        </p:txBody>
      </p:sp>
      <p:sp>
        <p:nvSpPr>
          <p:cNvPr id="3" name="Slide Number Placeholder 2">
            <a:extLst>
              <a:ext uri="{FF2B5EF4-FFF2-40B4-BE49-F238E27FC236}">
                <a16:creationId xmlns:a16="http://schemas.microsoft.com/office/drawing/2014/main" id="{D7F9BEEA-675D-565E-3284-2CE325714A84}"/>
              </a:ext>
            </a:extLst>
          </p:cNvPr>
          <p:cNvSpPr>
            <a:spLocks noGrp="1"/>
          </p:cNvSpPr>
          <p:nvPr>
            <p:ph type="sldNum" sz="quarter" idx="12"/>
          </p:nvPr>
        </p:nvSpPr>
        <p:spPr/>
        <p:txBody>
          <a:bodyPr/>
          <a:lstStyle/>
          <a:p>
            <a:fld id="{AE17A532-D286-470D-AE82-1500C848B688}" type="slidenum">
              <a:rPr lang="en-US" smtClean="0"/>
              <a:pPr/>
              <a:t>10</a:t>
            </a:fld>
            <a:endParaRPr lang="en-US" dirty="0"/>
          </a:p>
        </p:txBody>
      </p:sp>
    </p:spTree>
    <p:extLst>
      <p:ext uri="{BB962C8B-B14F-4D97-AF65-F5344CB8AC3E}">
        <p14:creationId xmlns:p14="http://schemas.microsoft.com/office/powerpoint/2010/main" val="1747113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0A0B-DE2C-F07E-5B4B-6AE83865B2D3}"/>
              </a:ext>
            </a:extLst>
          </p:cNvPr>
          <p:cNvSpPr>
            <a:spLocks noGrp="1"/>
          </p:cNvSpPr>
          <p:nvPr>
            <p:ph type="title"/>
          </p:nvPr>
        </p:nvSpPr>
        <p:spPr/>
        <p:txBody>
          <a:bodyPr/>
          <a:lstStyle/>
          <a:p>
            <a:r>
              <a:rPr lang="en-US" dirty="0"/>
              <a:t>Explaining Code</a:t>
            </a:r>
            <a:endParaRPr lang="en-IN" dirty="0"/>
          </a:p>
        </p:txBody>
      </p:sp>
      <p:pic>
        <p:nvPicPr>
          <p:cNvPr id="8" name="Content Placeholder 7">
            <a:extLst>
              <a:ext uri="{FF2B5EF4-FFF2-40B4-BE49-F238E27FC236}">
                <a16:creationId xmlns:a16="http://schemas.microsoft.com/office/drawing/2014/main" id="{1B449B99-62EB-72EE-2B0B-8CE2954838EE}"/>
              </a:ext>
            </a:extLst>
          </p:cNvPr>
          <p:cNvPicPr>
            <a:picLocks noGrp="1" noChangeAspect="1"/>
          </p:cNvPicPr>
          <p:nvPr>
            <p:ph idx="1"/>
          </p:nvPr>
        </p:nvPicPr>
        <p:blipFill>
          <a:blip r:embed="rId2"/>
          <a:stretch>
            <a:fillRect/>
          </a:stretch>
        </p:blipFill>
        <p:spPr>
          <a:xfrm>
            <a:off x="1169798" y="1279978"/>
            <a:ext cx="8956799" cy="4307234"/>
          </a:xfrm>
        </p:spPr>
      </p:pic>
      <p:sp>
        <p:nvSpPr>
          <p:cNvPr id="6" name="Rectangle 5">
            <a:extLst>
              <a:ext uri="{FF2B5EF4-FFF2-40B4-BE49-F238E27FC236}">
                <a16:creationId xmlns:a16="http://schemas.microsoft.com/office/drawing/2014/main" id="{E0B7A9AD-CBE5-3BB1-2F41-8B9DAAA8516F}"/>
              </a:ext>
            </a:extLst>
          </p:cNvPr>
          <p:cNvSpPr/>
          <p:nvPr/>
        </p:nvSpPr>
        <p:spPr>
          <a:xfrm>
            <a:off x="1288211" y="4031411"/>
            <a:ext cx="2904227" cy="14377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11" name="Content Placeholder 10">
            <a:extLst>
              <a:ext uri="{FF2B5EF4-FFF2-40B4-BE49-F238E27FC236}">
                <a16:creationId xmlns:a16="http://schemas.microsoft.com/office/drawing/2014/main" id="{77672FE2-F58C-AFD0-EF5F-A624D9906CC1}"/>
              </a:ext>
            </a:extLst>
          </p:cNvPr>
          <p:cNvSpPr>
            <a:spLocks noGrp="1"/>
          </p:cNvSpPr>
          <p:nvPr>
            <p:ph idx="13"/>
          </p:nvPr>
        </p:nvSpPr>
        <p:spPr/>
        <p:txBody>
          <a:bodyPr/>
          <a:lstStyle/>
          <a:p>
            <a:endParaRPr lang="en-IN"/>
          </a:p>
        </p:txBody>
      </p:sp>
      <p:sp>
        <p:nvSpPr>
          <p:cNvPr id="3" name="Slide Number Placeholder 2">
            <a:extLst>
              <a:ext uri="{FF2B5EF4-FFF2-40B4-BE49-F238E27FC236}">
                <a16:creationId xmlns:a16="http://schemas.microsoft.com/office/drawing/2014/main" id="{B04FAC8B-5FFA-B112-DF84-B24A3A993C17}"/>
              </a:ext>
            </a:extLst>
          </p:cNvPr>
          <p:cNvSpPr>
            <a:spLocks noGrp="1"/>
          </p:cNvSpPr>
          <p:nvPr>
            <p:ph type="sldNum" sz="quarter" idx="12"/>
          </p:nvPr>
        </p:nvSpPr>
        <p:spPr/>
        <p:txBody>
          <a:bodyPr/>
          <a:lstStyle/>
          <a:p>
            <a:fld id="{AE17A532-D286-470D-AE82-1500C848B688}" type="slidenum">
              <a:rPr lang="en-US" smtClean="0"/>
              <a:pPr/>
              <a:t>11</a:t>
            </a:fld>
            <a:endParaRPr lang="en-US" dirty="0"/>
          </a:p>
        </p:txBody>
      </p:sp>
    </p:spTree>
    <p:extLst>
      <p:ext uri="{BB962C8B-B14F-4D97-AF65-F5344CB8AC3E}">
        <p14:creationId xmlns:p14="http://schemas.microsoft.com/office/powerpoint/2010/main" val="212402317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265F9A-C568-5590-1373-0814EF1F5553}"/>
              </a:ext>
            </a:extLst>
          </p:cNvPr>
          <p:cNvSpPr>
            <a:spLocks noGrp="1"/>
          </p:cNvSpPr>
          <p:nvPr>
            <p:ph type="title"/>
          </p:nvPr>
        </p:nvSpPr>
        <p:spPr>
          <a:xfrm>
            <a:off x="0" y="0"/>
            <a:ext cx="4843104" cy="856891"/>
          </a:xfrm>
        </p:spPr>
        <p:txBody>
          <a:bodyPr/>
          <a:lstStyle/>
          <a:p>
            <a:r>
              <a:rPr lang="en-IN" dirty="0"/>
              <a:t>Essay Writing</a:t>
            </a:r>
          </a:p>
        </p:txBody>
      </p:sp>
      <p:pic>
        <p:nvPicPr>
          <p:cNvPr id="3" name="1b">
            <a:hlinkClick r:id="" action="ppaction://media"/>
            <a:extLst>
              <a:ext uri="{FF2B5EF4-FFF2-40B4-BE49-F238E27FC236}">
                <a16:creationId xmlns:a16="http://schemas.microsoft.com/office/drawing/2014/main" id="{6394337F-1628-9F10-90A1-43506ADA5481}"/>
              </a:ext>
            </a:extLst>
          </p:cNvPr>
          <p:cNvPicPr>
            <a:picLocks noGrp="1" noChangeAspect="1"/>
          </p:cNvPicPr>
          <p:nvPr>
            <p:ph idx="1"/>
            <a:videoFile r:link="rId1"/>
            <p:extLst>
              <p:ext uri="{DAA4B4D4-6D71-4841-9C94-3DE7FCFB9230}">
                <p14:media xmlns:p14="http://schemas.microsoft.com/office/powerpoint/2010/main" r:embed="rId2">
                  <p14:trim st="9119" end="1237"/>
                </p14:media>
              </p:ext>
            </p:extLst>
          </p:nvPr>
        </p:nvPicPr>
        <p:blipFill>
          <a:blip r:embed="rId9"/>
          <a:stretch>
            <a:fillRect/>
          </a:stretch>
        </p:blipFill>
        <p:spPr>
          <a:xfrm>
            <a:off x="327065" y="1143905"/>
            <a:ext cx="4633913" cy="5537838"/>
          </a:xfrm>
        </p:spPr>
      </p:pic>
      <p:pic>
        <p:nvPicPr>
          <p:cNvPr id="8" name="Untitled video - Made with Clipchamp">
            <a:hlinkClick r:id="" action="ppaction://media"/>
            <a:extLst>
              <a:ext uri="{FF2B5EF4-FFF2-40B4-BE49-F238E27FC236}">
                <a16:creationId xmlns:a16="http://schemas.microsoft.com/office/drawing/2014/main" id="{D73AA728-B28B-00EF-99B8-7F7D087C755E}"/>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l="25243" t="23907" b="23036"/>
          <a:stretch/>
        </p:blipFill>
        <p:spPr>
          <a:xfrm>
            <a:off x="5748035" y="3936335"/>
            <a:ext cx="6061482" cy="2419771"/>
          </a:xfrm>
          <a:prstGeom prst="rect">
            <a:avLst/>
          </a:prstGeom>
        </p:spPr>
      </p:pic>
      <p:sp>
        <p:nvSpPr>
          <p:cNvPr id="4" name="Title 1">
            <a:extLst>
              <a:ext uri="{FF2B5EF4-FFF2-40B4-BE49-F238E27FC236}">
                <a16:creationId xmlns:a16="http://schemas.microsoft.com/office/drawing/2014/main" id="{27AFAD69-5F24-64CE-A03C-0C374E7AADF3}"/>
              </a:ext>
            </a:extLst>
          </p:cNvPr>
          <p:cNvSpPr txBox="1">
            <a:spLocks/>
          </p:cNvSpPr>
          <p:nvPr/>
        </p:nvSpPr>
        <p:spPr>
          <a:xfrm>
            <a:off x="5381481" y="0"/>
            <a:ext cx="4843104" cy="85689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dirty="0" err="1"/>
              <a:t>Github</a:t>
            </a:r>
            <a:r>
              <a:rPr lang="en-IN" dirty="0"/>
              <a:t> Copilot</a:t>
            </a:r>
          </a:p>
        </p:txBody>
      </p:sp>
      <p:pic>
        <p:nvPicPr>
          <p:cNvPr id="6" name="Untitled video - Made with Clipchamp">
            <a:hlinkClick r:id="" action="ppaction://media"/>
            <a:extLst>
              <a:ext uri="{FF2B5EF4-FFF2-40B4-BE49-F238E27FC236}">
                <a16:creationId xmlns:a16="http://schemas.microsoft.com/office/drawing/2014/main" id="{C31A1AD1-F5B5-7A34-2609-F325E2B24015}"/>
              </a:ext>
            </a:extLst>
          </p:cNvPr>
          <p:cNvPicPr>
            <a:picLocks noChangeAspect="1"/>
          </p:cNvPicPr>
          <p:nvPr>
            <a:videoFile r:link="rId6"/>
            <p:extLst>
              <p:ext uri="{DAA4B4D4-6D71-4841-9C94-3DE7FCFB9230}">
                <p14:media xmlns:p14="http://schemas.microsoft.com/office/powerpoint/2010/main" r:embed="rId5"/>
              </p:ext>
            </p:extLst>
          </p:nvPr>
        </p:nvPicPr>
        <p:blipFill rotWithShape="1">
          <a:blip r:embed="rId11"/>
          <a:srcRect l="41785" t="16719" b="16017"/>
          <a:stretch/>
        </p:blipFill>
        <p:spPr>
          <a:xfrm>
            <a:off x="6778382" y="1273514"/>
            <a:ext cx="3823931" cy="2446999"/>
          </a:xfrm>
          <a:prstGeom prst="rect">
            <a:avLst/>
          </a:prstGeom>
        </p:spPr>
      </p:pic>
      <p:sp>
        <p:nvSpPr>
          <p:cNvPr id="9" name="Slide Number Placeholder 8">
            <a:extLst>
              <a:ext uri="{FF2B5EF4-FFF2-40B4-BE49-F238E27FC236}">
                <a16:creationId xmlns:a16="http://schemas.microsoft.com/office/drawing/2014/main" id="{BB6106C1-531F-1F98-748D-22C457D664EE}"/>
              </a:ext>
            </a:extLst>
          </p:cNvPr>
          <p:cNvSpPr>
            <a:spLocks noGrp="1"/>
          </p:cNvSpPr>
          <p:nvPr>
            <p:ph type="sldNum" sz="quarter" idx="12"/>
          </p:nvPr>
        </p:nvSpPr>
        <p:spPr/>
        <p:txBody>
          <a:bodyPr/>
          <a:lstStyle/>
          <a:p>
            <a:fld id="{271F44CC-47BE-4502-9000-3F0D9C5B343E}" type="slidenum">
              <a:rPr lang="en-US" smtClean="0"/>
              <a:t>12</a:t>
            </a:fld>
            <a:endParaRPr lang="en-US"/>
          </a:p>
        </p:txBody>
      </p:sp>
    </p:spTree>
    <p:extLst>
      <p:ext uri="{BB962C8B-B14F-4D97-AF65-F5344CB8AC3E}">
        <p14:creationId xmlns:p14="http://schemas.microsoft.com/office/powerpoint/2010/main" val="515054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3294"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100" fill="hold"/>
                                        <p:tgtEl>
                                          <p:spTgt spid="8"/>
                                        </p:tgtEl>
                                      </p:cBhvr>
                                    </p:cmd>
                                  </p:childTnLst>
                                </p:cTn>
                              </p:par>
                              <p:par>
                                <p:cTn id="11" presetID="1" presetClass="mediacall" presetSubtype="0" fill="hold" nodeType="withEffect">
                                  <p:stCondLst>
                                    <p:cond delay="0"/>
                                  </p:stCondLst>
                                  <p:childTnLst>
                                    <p:cmd type="call" cmd="playFrom(0.0)">
                                      <p:cBhvr>
                                        <p:cTn id="12" dur="2067"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repeatCount="indefinite" fill="hold" display="0">
                  <p:stCondLst>
                    <p:cond delay="indefinite"/>
                  </p:stCondLst>
                  <p:endCondLst>
                    <p:cond evt="onNext" delay="0">
                      <p:tgtEl>
                        <p:sldTgt/>
                      </p:tgtEl>
                    </p:cond>
                  </p:endCondLst>
                </p:cTn>
                <p:tgtEl>
                  <p:spTgt spid="3"/>
                </p:tgtEl>
              </p:cMediaNode>
            </p:video>
            <p:video>
              <p:cMediaNode vol="80000">
                <p:cTn id="14" repeatCount="indefinite" fill="hold" display="0">
                  <p:stCondLst>
                    <p:cond delay="indefinite"/>
                  </p:stCondLst>
                  <p:endCondLst>
                    <p:cond evt="onNext" delay="0">
                      <p:tgtEl>
                        <p:sldTgt/>
                      </p:tgtEl>
                    </p:cond>
                  </p:endCondLst>
                </p:cTn>
                <p:tgtEl>
                  <p:spTgt spid="8"/>
                </p:tgtEl>
              </p:cMediaNode>
            </p:video>
            <p:video>
              <p:cMediaNode vol="80000">
                <p:cTn id="15" fill="hold" display="0">
                  <p:stCondLst>
                    <p:cond delay="indefinite"/>
                  </p:stCondLst>
                </p:cTn>
                <p:tgtEl>
                  <p:spTgt spid="6"/>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1CEF-179C-44D9-4CCA-994C31949CC7}"/>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A1F7D418-6C9F-7671-EFAC-56D97F940516}"/>
              </a:ext>
            </a:extLst>
          </p:cNvPr>
          <p:cNvSpPr>
            <a:spLocks noGrp="1"/>
          </p:cNvSpPr>
          <p:nvPr>
            <p:ph idx="1"/>
          </p:nvPr>
        </p:nvSpPr>
        <p:spPr/>
        <p:txBody>
          <a:bodyPr/>
          <a:lstStyle/>
          <a:p>
            <a:r>
              <a:rPr lang="en-US" dirty="0"/>
              <a:t>Popular NLP technologies</a:t>
            </a:r>
          </a:p>
          <a:p>
            <a:r>
              <a:rPr lang="en-US" dirty="0"/>
              <a:t>Query Auto-Completion</a:t>
            </a:r>
            <a:endParaRPr lang="en-IN" dirty="0"/>
          </a:p>
        </p:txBody>
      </p:sp>
      <p:sp>
        <p:nvSpPr>
          <p:cNvPr id="4" name="Slide Number Placeholder 3">
            <a:extLst>
              <a:ext uri="{FF2B5EF4-FFF2-40B4-BE49-F238E27FC236}">
                <a16:creationId xmlns:a16="http://schemas.microsoft.com/office/drawing/2014/main" id="{FEA9DE48-8F85-8A2A-E072-E554A143920E}"/>
              </a:ext>
            </a:extLst>
          </p:cNvPr>
          <p:cNvSpPr>
            <a:spLocks noGrp="1"/>
          </p:cNvSpPr>
          <p:nvPr>
            <p:ph type="sldNum" sz="quarter" idx="12"/>
          </p:nvPr>
        </p:nvSpPr>
        <p:spPr/>
        <p:txBody>
          <a:bodyPr/>
          <a:lstStyle/>
          <a:p>
            <a:fld id="{AE17A532-D286-470D-AE82-1500C848B688}" type="slidenum">
              <a:rPr lang="en-US" smtClean="0"/>
              <a:pPr/>
              <a:t>13</a:t>
            </a:fld>
            <a:endParaRPr lang="en-US" dirty="0"/>
          </a:p>
        </p:txBody>
      </p:sp>
      <p:sp>
        <p:nvSpPr>
          <p:cNvPr id="5" name="Content Placeholder 4">
            <a:extLst>
              <a:ext uri="{FF2B5EF4-FFF2-40B4-BE49-F238E27FC236}">
                <a16:creationId xmlns:a16="http://schemas.microsoft.com/office/drawing/2014/main" id="{DC6438B3-E391-3721-9D76-13A23CCF01EF}"/>
              </a:ext>
            </a:extLst>
          </p:cNvPr>
          <p:cNvSpPr>
            <a:spLocks noGrp="1"/>
          </p:cNvSpPr>
          <p:nvPr>
            <p:ph idx="13"/>
          </p:nvPr>
        </p:nvSpPr>
        <p:spPr/>
        <p:txBody>
          <a:bodyPr>
            <a:normAutofit fontScale="40000" lnSpcReduction="20000"/>
          </a:bodyPr>
          <a:lstStyle/>
          <a:p>
            <a:endParaRPr lang="en-IN"/>
          </a:p>
        </p:txBody>
      </p:sp>
    </p:spTree>
    <p:extLst>
      <p:ext uri="{BB962C8B-B14F-4D97-AF65-F5344CB8AC3E}">
        <p14:creationId xmlns:p14="http://schemas.microsoft.com/office/powerpoint/2010/main" val="3114990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b="1" dirty="0"/>
              <a:t>Components in Query Auto Completion systems</a:t>
            </a:r>
          </a:p>
          <a:p>
            <a:r>
              <a:rPr lang="en-IN" dirty="0"/>
              <a:t>Natural Language Generation</a:t>
            </a:r>
          </a:p>
          <a:p>
            <a:r>
              <a:rPr lang="en-IN" dirty="0"/>
              <a:t>Personalization</a:t>
            </a:r>
          </a:p>
          <a:p>
            <a:r>
              <a:rPr lang="en-IN" dirty="0"/>
              <a:t>Handling defective suggestions and prefixes</a:t>
            </a:r>
          </a:p>
          <a:p>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Slide Number Placeholder 3">
            <a:extLst>
              <a:ext uri="{FF2B5EF4-FFF2-40B4-BE49-F238E27FC236}">
                <a16:creationId xmlns:a16="http://schemas.microsoft.com/office/drawing/2014/main" id="{A5D28847-5A72-1684-2464-1BC2F1B0F152}"/>
              </a:ext>
            </a:extLst>
          </p:cNvPr>
          <p:cNvSpPr>
            <a:spLocks noGrp="1"/>
          </p:cNvSpPr>
          <p:nvPr>
            <p:ph type="sldNum" sz="quarter" idx="12"/>
          </p:nvPr>
        </p:nvSpPr>
        <p:spPr/>
        <p:txBody>
          <a:bodyPr/>
          <a:lstStyle/>
          <a:p>
            <a:fld id="{AE17A532-D286-470D-AE82-1500C848B688}" type="slidenum">
              <a:rPr lang="en-US" smtClean="0"/>
              <a:pPr/>
              <a:t>14</a:t>
            </a:fld>
            <a:endParaRPr lang="en-US" dirty="0"/>
          </a:p>
        </p:txBody>
      </p:sp>
    </p:spTree>
    <p:extLst>
      <p:ext uri="{BB962C8B-B14F-4D97-AF65-F5344CB8AC3E}">
        <p14:creationId xmlns:p14="http://schemas.microsoft.com/office/powerpoint/2010/main" val="40043778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D0F975D8-84EE-070E-5615-49693697CE9A}"/>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8012CF37-E9FE-4E4A-9A42-97374D20C369}"/>
              </a:ext>
            </a:extLst>
          </p:cNvPr>
          <p:cNvSpPr>
            <a:spLocks noGrp="1"/>
          </p:cNvSpPr>
          <p:nvPr>
            <p:ph type="title"/>
          </p:nvPr>
        </p:nvSpPr>
        <p:spPr/>
        <p:txBody>
          <a:bodyPr/>
          <a:lstStyle/>
          <a:p>
            <a:r>
              <a:rPr lang="en-US"/>
              <a:t>AutoSuggest </a:t>
            </a:r>
            <a:r>
              <a:rPr lang="en-US" dirty="0"/>
              <a:t>Examples</a:t>
            </a:r>
          </a:p>
        </p:txBody>
      </p:sp>
      <p:pic>
        <p:nvPicPr>
          <p:cNvPr id="5" name="Picture 4">
            <a:extLst>
              <a:ext uri="{FF2B5EF4-FFF2-40B4-BE49-F238E27FC236}">
                <a16:creationId xmlns:a16="http://schemas.microsoft.com/office/drawing/2014/main" id="{038D8847-C346-4843-B07A-A63C50F6999E}"/>
              </a:ext>
            </a:extLst>
          </p:cNvPr>
          <p:cNvPicPr>
            <a:picLocks noChangeAspect="1"/>
          </p:cNvPicPr>
          <p:nvPr/>
        </p:nvPicPr>
        <p:blipFill rotWithShape="1">
          <a:blip r:embed="rId3"/>
          <a:srcRect r="58695"/>
          <a:stretch/>
        </p:blipFill>
        <p:spPr>
          <a:xfrm>
            <a:off x="642570" y="938682"/>
            <a:ext cx="2019853" cy="2588885"/>
          </a:xfrm>
          <a:prstGeom prst="rect">
            <a:avLst/>
          </a:prstGeom>
        </p:spPr>
      </p:pic>
      <p:pic>
        <p:nvPicPr>
          <p:cNvPr id="7" name="Picture 6">
            <a:extLst>
              <a:ext uri="{FF2B5EF4-FFF2-40B4-BE49-F238E27FC236}">
                <a16:creationId xmlns:a16="http://schemas.microsoft.com/office/drawing/2014/main" id="{F4A830C9-487A-4BEA-A1A4-EDA3D327A5BD}"/>
              </a:ext>
            </a:extLst>
          </p:cNvPr>
          <p:cNvPicPr>
            <a:picLocks noChangeAspect="1"/>
          </p:cNvPicPr>
          <p:nvPr/>
        </p:nvPicPr>
        <p:blipFill>
          <a:blip r:embed="rId4"/>
          <a:stretch>
            <a:fillRect/>
          </a:stretch>
        </p:blipFill>
        <p:spPr>
          <a:xfrm>
            <a:off x="3116767" y="938388"/>
            <a:ext cx="1554472" cy="2587627"/>
          </a:xfrm>
          <a:prstGeom prst="rect">
            <a:avLst/>
          </a:prstGeom>
        </p:spPr>
      </p:pic>
      <p:pic>
        <p:nvPicPr>
          <p:cNvPr id="9" name="Picture 8">
            <a:extLst>
              <a:ext uri="{FF2B5EF4-FFF2-40B4-BE49-F238E27FC236}">
                <a16:creationId xmlns:a16="http://schemas.microsoft.com/office/drawing/2014/main" id="{AAB67024-CD04-4A0C-BF02-0AA0318CCBB4}"/>
              </a:ext>
            </a:extLst>
          </p:cNvPr>
          <p:cNvPicPr>
            <a:picLocks noChangeAspect="1"/>
          </p:cNvPicPr>
          <p:nvPr/>
        </p:nvPicPr>
        <p:blipFill>
          <a:blip r:embed="rId5"/>
          <a:stretch>
            <a:fillRect/>
          </a:stretch>
        </p:blipFill>
        <p:spPr>
          <a:xfrm>
            <a:off x="5309979" y="938388"/>
            <a:ext cx="1802184" cy="2587628"/>
          </a:xfrm>
          <a:prstGeom prst="rect">
            <a:avLst/>
          </a:prstGeom>
        </p:spPr>
      </p:pic>
      <p:pic>
        <p:nvPicPr>
          <p:cNvPr id="11" name="Picture 10">
            <a:extLst>
              <a:ext uri="{FF2B5EF4-FFF2-40B4-BE49-F238E27FC236}">
                <a16:creationId xmlns:a16="http://schemas.microsoft.com/office/drawing/2014/main" id="{6374F4C8-0F69-474D-85EC-EDD9CCED1110}"/>
              </a:ext>
            </a:extLst>
          </p:cNvPr>
          <p:cNvPicPr>
            <a:picLocks noChangeAspect="1"/>
          </p:cNvPicPr>
          <p:nvPr/>
        </p:nvPicPr>
        <p:blipFill>
          <a:blip r:embed="rId6"/>
          <a:stretch>
            <a:fillRect/>
          </a:stretch>
        </p:blipFill>
        <p:spPr>
          <a:xfrm>
            <a:off x="7632381" y="938388"/>
            <a:ext cx="1583338" cy="2587628"/>
          </a:xfrm>
          <a:prstGeom prst="rect">
            <a:avLst/>
          </a:prstGeom>
        </p:spPr>
      </p:pic>
      <p:pic>
        <p:nvPicPr>
          <p:cNvPr id="13" name="Picture 12">
            <a:extLst>
              <a:ext uri="{FF2B5EF4-FFF2-40B4-BE49-F238E27FC236}">
                <a16:creationId xmlns:a16="http://schemas.microsoft.com/office/drawing/2014/main" id="{989C8D11-FA0D-45E6-B83D-5748DBE68A01}"/>
              </a:ext>
            </a:extLst>
          </p:cNvPr>
          <p:cNvPicPr>
            <a:picLocks noChangeAspect="1"/>
          </p:cNvPicPr>
          <p:nvPr/>
        </p:nvPicPr>
        <p:blipFill>
          <a:blip r:embed="rId7"/>
          <a:stretch>
            <a:fillRect/>
          </a:stretch>
        </p:blipFill>
        <p:spPr>
          <a:xfrm>
            <a:off x="9851540" y="938386"/>
            <a:ext cx="1823193" cy="2587627"/>
          </a:xfrm>
          <a:prstGeom prst="rect">
            <a:avLst/>
          </a:prstGeom>
        </p:spPr>
      </p:pic>
      <p:pic>
        <p:nvPicPr>
          <p:cNvPr id="4" name="Picture 3">
            <a:extLst>
              <a:ext uri="{FF2B5EF4-FFF2-40B4-BE49-F238E27FC236}">
                <a16:creationId xmlns:a16="http://schemas.microsoft.com/office/drawing/2014/main" id="{84CB8650-6187-4E74-816F-B9B4C56EC275}"/>
              </a:ext>
            </a:extLst>
          </p:cNvPr>
          <p:cNvPicPr>
            <a:picLocks noChangeAspect="1"/>
          </p:cNvPicPr>
          <p:nvPr/>
        </p:nvPicPr>
        <p:blipFill>
          <a:blip r:embed="rId8"/>
          <a:stretch>
            <a:fillRect/>
          </a:stretch>
        </p:blipFill>
        <p:spPr>
          <a:xfrm>
            <a:off x="3208119" y="3713688"/>
            <a:ext cx="1965647" cy="2587627"/>
          </a:xfrm>
          <a:prstGeom prst="rect">
            <a:avLst/>
          </a:prstGeom>
        </p:spPr>
      </p:pic>
      <p:pic>
        <p:nvPicPr>
          <p:cNvPr id="8" name="Picture 7">
            <a:extLst>
              <a:ext uri="{FF2B5EF4-FFF2-40B4-BE49-F238E27FC236}">
                <a16:creationId xmlns:a16="http://schemas.microsoft.com/office/drawing/2014/main" id="{B8E9724E-C768-4DAC-ABA4-0AD8206CB812}"/>
              </a:ext>
            </a:extLst>
          </p:cNvPr>
          <p:cNvPicPr>
            <a:picLocks noChangeAspect="1"/>
          </p:cNvPicPr>
          <p:nvPr/>
        </p:nvPicPr>
        <p:blipFill>
          <a:blip r:embed="rId9"/>
          <a:stretch>
            <a:fillRect/>
          </a:stretch>
        </p:blipFill>
        <p:spPr>
          <a:xfrm>
            <a:off x="5420250" y="3713687"/>
            <a:ext cx="1965647" cy="2587627"/>
          </a:xfrm>
          <a:prstGeom prst="rect">
            <a:avLst/>
          </a:prstGeom>
        </p:spPr>
      </p:pic>
      <p:pic>
        <p:nvPicPr>
          <p:cNvPr id="12" name="Picture 11">
            <a:extLst>
              <a:ext uri="{FF2B5EF4-FFF2-40B4-BE49-F238E27FC236}">
                <a16:creationId xmlns:a16="http://schemas.microsoft.com/office/drawing/2014/main" id="{E3A0A7F9-683A-429D-8B86-4A88D33D35DA}"/>
              </a:ext>
            </a:extLst>
          </p:cNvPr>
          <p:cNvPicPr>
            <a:picLocks noChangeAspect="1"/>
          </p:cNvPicPr>
          <p:nvPr/>
        </p:nvPicPr>
        <p:blipFill>
          <a:blip r:embed="rId10"/>
          <a:stretch>
            <a:fillRect/>
          </a:stretch>
        </p:blipFill>
        <p:spPr>
          <a:xfrm>
            <a:off x="7632381" y="3713687"/>
            <a:ext cx="1686535" cy="2587627"/>
          </a:xfrm>
          <a:prstGeom prst="rect">
            <a:avLst/>
          </a:prstGeom>
        </p:spPr>
      </p:pic>
      <p:sp>
        <p:nvSpPr>
          <p:cNvPr id="14" name="Rectangle 13">
            <a:extLst>
              <a:ext uri="{FF2B5EF4-FFF2-40B4-BE49-F238E27FC236}">
                <a16:creationId xmlns:a16="http://schemas.microsoft.com/office/drawing/2014/main" id="{3E7D7E47-5689-4D00-A832-3E5B495B92C2}"/>
              </a:ext>
            </a:extLst>
          </p:cNvPr>
          <p:cNvSpPr/>
          <p:nvPr/>
        </p:nvSpPr>
        <p:spPr>
          <a:xfrm>
            <a:off x="3116767" y="3679201"/>
            <a:ext cx="1442853" cy="52382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A773CE0-DCFF-4D25-BA40-DCC0B4B836EB}"/>
              </a:ext>
            </a:extLst>
          </p:cNvPr>
          <p:cNvSpPr txBox="1"/>
          <p:nvPr/>
        </p:nvSpPr>
        <p:spPr>
          <a:xfrm>
            <a:off x="1254428" y="3756449"/>
            <a:ext cx="716606" cy="369332"/>
          </a:xfrm>
          <a:prstGeom prst="rect">
            <a:avLst/>
          </a:prstGeom>
          <a:noFill/>
        </p:spPr>
        <p:txBody>
          <a:bodyPr wrap="none" rtlCol="0">
            <a:spAutoFit/>
          </a:bodyPr>
          <a:lstStyle/>
          <a:p>
            <a:r>
              <a:rPr lang="en-US" dirty="0">
                <a:solidFill>
                  <a:srgbClr val="FF0000"/>
                </a:solidFill>
              </a:rPr>
              <a:t>Prefix</a:t>
            </a:r>
          </a:p>
        </p:txBody>
      </p:sp>
      <p:cxnSp>
        <p:nvCxnSpPr>
          <p:cNvPr id="17" name="Straight Arrow Connector 16">
            <a:extLst>
              <a:ext uri="{FF2B5EF4-FFF2-40B4-BE49-F238E27FC236}">
                <a16:creationId xmlns:a16="http://schemas.microsoft.com/office/drawing/2014/main" id="{6CA05F1E-3677-4384-A322-5173C6DC13D5}"/>
              </a:ext>
            </a:extLst>
          </p:cNvPr>
          <p:cNvCxnSpPr>
            <a:stCxn id="15" idx="3"/>
            <a:endCxn id="14" idx="1"/>
          </p:cNvCxnSpPr>
          <p:nvPr/>
        </p:nvCxnSpPr>
        <p:spPr>
          <a:xfrm>
            <a:off x="1971034" y="3941115"/>
            <a:ext cx="1145733" cy="0"/>
          </a:xfrm>
          <a:prstGeom prst="straightConnector1">
            <a:avLst/>
          </a:prstGeom>
          <a:ln w="38100">
            <a:solidFill>
              <a:srgbClr val="FF0000"/>
            </a:solidFill>
            <a:tailEnd type="triangle"/>
          </a:ln>
        </p:spPr>
        <p:style>
          <a:lnRef idx="1">
            <a:schemeClr val="dk1"/>
          </a:lnRef>
          <a:fillRef idx="0">
            <a:schemeClr val="dk1"/>
          </a:fillRef>
          <a:effectRef idx="0">
            <a:schemeClr val="dk1"/>
          </a:effectRef>
          <a:fontRef idx="minor">
            <a:schemeClr val="tx1"/>
          </a:fontRef>
        </p:style>
      </p:cxnSp>
      <p:sp>
        <p:nvSpPr>
          <p:cNvPr id="21" name="Rectangle 20">
            <a:extLst>
              <a:ext uri="{FF2B5EF4-FFF2-40B4-BE49-F238E27FC236}">
                <a16:creationId xmlns:a16="http://schemas.microsoft.com/office/drawing/2014/main" id="{51A81813-CEF9-4466-B8D1-386C886F7F04}"/>
              </a:ext>
            </a:extLst>
          </p:cNvPr>
          <p:cNvSpPr/>
          <p:nvPr/>
        </p:nvSpPr>
        <p:spPr>
          <a:xfrm>
            <a:off x="3324307" y="4255895"/>
            <a:ext cx="1849459" cy="1996493"/>
          </a:xfrm>
          <a:prstGeom prst="rect">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276ABAE-6E14-4654-9170-AC5AA82F9275}"/>
              </a:ext>
            </a:extLst>
          </p:cNvPr>
          <p:cNvSpPr txBox="1"/>
          <p:nvPr/>
        </p:nvSpPr>
        <p:spPr>
          <a:xfrm>
            <a:off x="1309293" y="5069476"/>
            <a:ext cx="686406" cy="369332"/>
          </a:xfrm>
          <a:prstGeom prst="rect">
            <a:avLst/>
          </a:prstGeom>
          <a:noFill/>
        </p:spPr>
        <p:txBody>
          <a:bodyPr wrap="none" rtlCol="0">
            <a:spAutoFit/>
          </a:bodyPr>
          <a:lstStyle/>
          <a:p>
            <a:r>
              <a:rPr lang="en-US" dirty="0">
                <a:solidFill>
                  <a:srgbClr val="00B050"/>
                </a:solidFill>
              </a:rPr>
              <a:t>Block</a:t>
            </a:r>
          </a:p>
        </p:txBody>
      </p:sp>
      <p:cxnSp>
        <p:nvCxnSpPr>
          <p:cNvPr id="24" name="Straight Arrow Connector 23">
            <a:extLst>
              <a:ext uri="{FF2B5EF4-FFF2-40B4-BE49-F238E27FC236}">
                <a16:creationId xmlns:a16="http://schemas.microsoft.com/office/drawing/2014/main" id="{66827E5D-8737-454E-BF12-40418A4AD454}"/>
              </a:ext>
            </a:extLst>
          </p:cNvPr>
          <p:cNvCxnSpPr>
            <a:cxnSpLocks/>
            <a:stCxn id="22" idx="3"/>
            <a:endCxn id="21" idx="1"/>
          </p:cNvCxnSpPr>
          <p:nvPr/>
        </p:nvCxnSpPr>
        <p:spPr>
          <a:xfrm>
            <a:off x="1995699" y="5254142"/>
            <a:ext cx="1328608" cy="0"/>
          </a:xfrm>
          <a:prstGeom prst="straightConnector1">
            <a:avLst/>
          </a:prstGeom>
          <a:ln w="38100">
            <a:solidFill>
              <a:srgbClr val="00B050"/>
            </a:solidFill>
            <a:tailEnd type="triangle"/>
          </a:ln>
        </p:spPr>
        <p:style>
          <a:lnRef idx="1">
            <a:schemeClr val="dk1"/>
          </a:lnRef>
          <a:fillRef idx="0">
            <a:schemeClr val="dk1"/>
          </a:fillRef>
          <a:effectRef idx="0">
            <a:schemeClr val="dk1"/>
          </a:effectRef>
          <a:fontRef idx="minor">
            <a:schemeClr val="tx1"/>
          </a:fontRef>
        </p:style>
      </p:cxnSp>
      <p:sp>
        <p:nvSpPr>
          <p:cNvPr id="31" name="Rectangle 30">
            <a:extLst>
              <a:ext uri="{FF2B5EF4-FFF2-40B4-BE49-F238E27FC236}">
                <a16:creationId xmlns:a16="http://schemas.microsoft.com/office/drawing/2014/main" id="{4424986A-F7A8-422D-93CB-5E39DA7D7441}"/>
              </a:ext>
            </a:extLst>
          </p:cNvPr>
          <p:cNvSpPr/>
          <p:nvPr/>
        </p:nvSpPr>
        <p:spPr>
          <a:xfrm>
            <a:off x="2922404" y="3626334"/>
            <a:ext cx="6570814" cy="2727140"/>
          </a:xfrm>
          <a:prstGeom prst="rect">
            <a:avLst/>
          </a:prstGeom>
          <a:noFill/>
          <a:ln w="381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FDB7B96-305E-4937-AA2D-67791AFB0C6F}"/>
              </a:ext>
            </a:extLst>
          </p:cNvPr>
          <p:cNvSpPr txBox="1"/>
          <p:nvPr/>
        </p:nvSpPr>
        <p:spPr>
          <a:xfrm>
            <a:off x="10176103" y="4805238"/>
            <a:ext cx="1413207" cy="369332"/>
          </a:xfrm>
          <a:prstGeom prst="rect">
            <a:avLst/>
          </a:prstGeom>
          <a:noFill/>
        </p:spPr>
        <p:txBody>
          <a:bodyPr wrap="none" rtlCol="0">
            <a:spAutoFit/>
          </a:bodyPr>
          <a:lstStyle/>
          <a:p>
            <a:r>
              <a:rPr lang="en-US" dirty="0">
                <a:solidFill>
                  <a:srgbClr val="FFC000"/>
                </a:solidFill>
              </a:rPr>
              <a:t>Conversation</a:t>
            </a:r>
          </a:p>
        </p:txBody>
      </p:sp>
      <p:cxnSp>
        <p:nvCxnSpPr>
          <p:cNvPr id="34" name="Straight Arrow Connector 33">
            <a:extLst>
              <a:ext uri="{FF2B5EF4-FFF2-40B4-BE49-F238E27FC236}">
                <a16:creationId xmlns:a16="http://schemas.microsoft.com/office/drawing/2014/main" id="{D7AD283E-B97F-4431-B962-E56BCC226A40}"/>
              </a:ext>
            </a:extLst>
          </p:cNvPr>
          <p:cNvCxnSpPr>
            <a:cxnSpLocks/>
            <a:stCxn id="32" idx="1"/>
            <a:endCxn id="31" idx="3"/>
          </p:cNvCxnSpPr>
          <p:nvPr/>
        </p:nvCxnSpPr>
        <p:spPr>
          <a:xfrm flipH="1">
            <a:off x="9493218" y="4989904"/>
            <a:ext cx="682885" cy="0"/>
          </a:xfrm>
          <a:prstGeom prst="straightConnector1">
            <a:avLst/>
          </a:prstGeom>
          <a:ln w="38100">
            <a:solidFill>
              <a:srgbClr val="FFC000"/>
            </a:solidFill>
            <a:tailEnd type="triangle"/>
          </a:ln>
        </p:spPr>
        <p:style>
          <a:lnRef idx="1">
            <a:schemeClr val="dk1"/>
          </a:lnRef>
          <a:fillRef idx="0">
            <a:schemeClr val="dk1"/>
          </a:fillRef>
          <a:effectRef idx="0">
            <a:schemeClr val="dk1"/>
          </a:effectRef>
          <a:fontRef idx="minor">
            <a:schemeClr val="tx1"/>
          </a:fontRef>
        </p:style>
      </p:cxnSp>
      <p:sp>
        <p:nvSpPr>
          <p:cNvPr id="6" name="Slide Number Placeholder 5">
            <a:extLst>
              <a:ext uri="{FF2B5EF4-FFF2-40B4-BE49-F238E27FC236}">
                <a16:creationId xmlns:a16="http://schemas.microsoft.com/office/drawing/2014/main" id="{D3894C67-E257-728A-AA7E-0E4D858A545B}"/>
              </a:ext>
            </a:extLst>
          </p:cNvPr>
          <p:cNvSpPr>
            <a:spLocks noGrp="1"/>
          </p:cNvSpPr>
          <p:nvPr>
            <p:ph type="sldNum" sz="quarter" idx="12"/>
          </p:nvPr>
        </p:nvSpPr>
        <p:spPr/>
        <p:txBody>
          <a:bodyPr/>
          <a:lstStyle/>
          <a:p>
            <a:fld id="{AE17A532-D286-470D-AE82-1500C848B688}" type="slidenum">
              <a:rPr lang="en-US" smtClean="0"/>
              <a:pPr/>
              <a:t>15</a:t>
            </a:fld>
            <a:endParaRPr lang="en-US" dirty="0"/>
          </a:p>
        </p:txBody>
      </p:sp>
    </p:spTree>
    <p:extLst>
      <p:ext uri="{BB962C8B-B14F-4D97-AF65-F5344CB8AC3E}">
        <p14:creationId xmlns:p14="http://schemas.microsoft.com/office/powerpoint/2010/main" val="23225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p:bldP spid="31" grpId="0" animBg="1"/>
      <p:bldP spid="3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5D128959-209A-CBE0-5BAC-906194205B2B}"/>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66823477-75EE-EE55-BD3A-B12DBB928A23}"/>
              </a:ext>
            </a:extLst>
          </p:cNvPr>
          <p:cNvSpPr>
            <a:spLocks noGrp="1"/>
          </p:cNvSpPr>
          <p:nvPr>
            <p:ph type="title"/>
          </p:nvPr>
        </p:nvSpPr>
        <p:spPr/>
        <p:txBody>
          <a:bodyPr/>
          <a:lstStyle/>
          <a:p>
            <a:r>
              <a:rPr lang="en-US" dirty="0"/>
              <a:t>Important Components in a QAC system</a:t>
            </a:r>
            <a:endParaRPr lang="en-IN" dirty="0"/>
          </a:p>
        </p:txBody>
      </p:sp>
      <p:sp>
        <p:nvSpPr>
          <p:cNvPr id="3" name="Content Placeholder 2">
            <a:extLst>
              <a:ext uri="{FF2B5EF4-FFF2-40B4-BE49-F238E27FC236}">
                <a16:creationId xmlns:a16="http://schemas.microsoft.com/office/drawing/2014/main" id="{47D232F2-74A0-8490-63F7-9FF0E6E0CFA3}"/>
              </a:ext>
            </a:extLst>
          </p:cNvPr>
          <p:cNvSpPr>
            <a:spLocks noGrp="1"/>
          </p:cNvSpPr>
          <p:nvPr>
            <p:ph idx="1"/>
          </p:nvPr>
        </p:nvSpPr>
        <p:spPr/>
        <p:txBody>
          <a:bodyPr/>
          <a:lstStyle/>
          <a:p>
            <a:r>
              <a:rPr lang="en-IN" dirty="0"/>
              <a:t>Ranking suggestions</a:t>
            </a:r>
          </a:p>
          <a:p>
            <a:pPr lvl="1"/>
            <a:r>
              <a:rPr lang="en-IN" dirty="0"/>
              <a:t>Most popular completion</a:t>
            </a:r>
          </a:p>
          <a:p>
            <a:pPr lvl="1"/>
            <a:r>
              <a:rPr lang="en-IN" dirty="0"/>
              <a:t>Time sensitive suggestions</a:t>
            </a:r>
          </a:p>
          <a:p>
            <a:pPr lvl="1"/>
            <a:r>
              <a:rPr lang="en-IN" dirty="0"/>
              <a:t>Location sensitive suggestions</a:t>
            </a:r>
          </a:p>
          <a:p>
            <a:pPr lvl="1"/>
            <a:r>
              <a:rPr lang="en-IN" dirty="0"/>
              <a:t>Personalization</a:t>
            </a:r>
          </a:p>
          <a:p>
            <a:r>
              <a:rPr lang="en-IN" dirty="0"/>
              <a:t>Ghosting, Session co-occurrences</a:t>
            </a:r>
          </a:p>
          <a:p>
            <a:r>
              <a:rPr lang="en-IN" dirty="0"/>
              <a:t>Online spell correction, Defect handling</a:t>
            </a:r>
          </a:p>
          <a:p>
            <a:r>
              <a:rPr lang="en-IN" dirty="0"/>
              <a:t>Non-prefix matches, Generating suggestions</a:t>
            </a:r>
          </a:p>
          <a:p>
            <a:r>
              <a:rPr lang="en-IN" dirty="0"/>
              <a:t>Mobile QAC, Enterprise QAC</a:t>
            </a:r>
          </a:p>
          <a:p>
            <a:endParaRPr lang="en-IN" dirty="0"/>
          </a:p>
        </p:txBody>
      </p:sp>
      <p:sp>
        <p:nvSpPr>
          <p:cNvPr id="7" name="Content Placeholder 6">
            <a:extLst>
              <a:ext uri="{FF2B5EF4-FFF2-40B4-BE49-F238E27FC236}">
                <a16:creationId xmlns:a16="http://schemas.microsoft.com/office/drawing/2014/main" id="{09F08359-0F83-58CB-E778-0E6FFB30C292}"/>
              </a:ext>
            </a:extLst>
          </p:cNvPr>
          <p:cNvSpPr>
            <a:spLocks noGrp="1"/>
          </p:cNvSpPr>
          <p:nvPr>
            <p:ph idx="13"/>
          </p:nvPr>
        </p:nvSpPr>
        <p:spPr/>
        <p:txBody>
          <a:bodyPr>
            <a:normAutofit fontScale="40000" lnSpcReduction="20000"/>
          </a:bodyPr>
          <a:lstStyle/>
          <a:p>
            <a:endParaRPr lang="en-IN"/>
          </a:p>
        </p:txBody>
      </p:sp>
    </p:spTree>
    <p:extLst>
      <p:ext uri="{BB962C8B-B14F-4D97-AF65-F5344CB8AC3E}">
        <p14:creationId xmlns:p14="http://schemas.microsoft.com/office/powerpoint/2010/main" val="19234181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77466A77-86CC-62CB-8B97-12A89A0E65D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DB05282-0533-3097-07A1-86337F649F47}"/>
              </a:ext>
            </a:extLst>
          </p:cNvPr>
          <p:cNvSpPr>
            <a:spLocks noGrp="1"/>
          </p:cNvSpPr>
          <p:nvPr>
            <p:ph type="title"/>
          </p:nvPr>
        </p:nvSpPr>
        <p:spPr>
          <a:xfrm>
            <a:off x="0" y="4179"/>
            <a:ext cx="11258550" cy="943910"/>
          </a:xfrm>
        </p:spPr>
        <p:txBody>
          <a:bodyPr>
            <a:normAutofit fontScale="90000"/>
          </a:bodyPr>
          <a:lstStyle/>
          <a:p>
            <a:r>
              <a:rPr lang="en-US" dirty="0"/>
              <a:t>Ranking suggestions: Most Popular Completion (MPC)</a:t>
            </a:r>
            <a:endParaRPr lang="en-IN" dirty="0"/>
          </a:p>
        </p:txBody>
      </p:sp>
      <p:sp>
        <p:nvSpPr>
          <p:cNvPr id="3" name="Content Placeholder 2">
            <a:extLst>
              <a:ext uri="{FF2B5EF4-FFF2-40B4-BE49-F238E27FC236}">
                <a16:creationId xmlns:a16="http://schemas.microsoft.com/office/drawing/2014/main" id="{EFC56E4B-A526-486B-E66A-5CFEA0A06E3D}"/>
              </a:ext>
            </a:extLst>
          </p:cNvPr>
          <p:cNvSpPr>
            <a:spLocks noGrp="1"/>
          </p:cNvSpPr>
          <p:nvPr>
            <p:ph idx="1"/>
          </p:nvPr>
        </p:nvSpPr>
        <p:spPr/>
        <p:txBody>
          <a:bodyPr>
            <a:normAutofit/>
          </a:bodyPr>
          <a:lstStyle/>
          <a:p>
            <a:r>
              <a:rPr lang="en-US" dirty="0"/>
              <a:t>“Wisdom of the crowds” MPC solution</a:t>
            </a:r>
          </a:p>
          <a:p>
            <a:pPr lvl="1"/>
            <a:r>
              <a:rPr lang="en-US" dirty="0"/>
              <a:t>A </a:t>
            </a:r>
            <a:r>
              <a:rPr lang="en-US" dirty="0" err="1"/>
              <a:t>trie</a:t>
            </a:r>
            <a:r>
              <a:rPr lang="en-US" dirty="0"/>
              <a:t> indexes historical queries along with popularity values.</a:t>
            </a:r>
          </a:p>
          <a:p>
            <a:pPr lvl="1"/>
            <a:r>
              <a:rPr lang="en-US" dirty="0"/>
              <a:t>Candidates=suggestions from </a:t>
            </a:r>
            <a:r>
              <a:rPr lang="en-US" dirty="0" err="1"/>
              <a:t>trie</a:t>
            </a:r>
            <a:r>
              <a:rPr lang="en-US" dirty="0"/>
              <a:t> that match the prefix.</a:t>
            </a:r>
          </a:p>
          <a:p>
            <a:pPr lvl="1"/>
            <a:r>
              <a:rPr lang="en-US" dirty="0"/>
              <a:t>Rank candidates by a function of its past popularity </a:t>
            </a:r>
          </a:p>
          <a:p>
            <a:r>
              <a:rPr lang="en-US" dirty="0"/>
              <a:t>Language specific popularity</a:t>
            </a:r>
          </a:p>
          <a:p>
            <a:r>
              <a:rPr lang="en-US" dirty="0"/>
              <a:t>Region specific popularity</a:t>
            </a:r>
          </a:p>
          <a:p>
            <a:r>
              <a:rPr lang="en-US" dirty="0"/>
              <a:t>Vary the query-log aggregation period</a:t>
            </a:r>
          </a:p>
          <a:p>
            <a:pPr lvl="1"/>
            <a:r>
              <a:rPr lang="en-US" dirty="0"/>
              <a:t>For shorter prefix lengths, a shorter query-log aggregation period is optimal, and vice-versa [Whiting 2013]</a:t>
            </a:r>
          </a:p>
          <a:p>
            <a:r>
              <a:rPr lang="en-US" dirty="0"/>
              <a:t>Can also rank by clicks</a:t>
            </a:r>
          </a:p>
          <a:p>
            <a:pPr lvl="1"/>
            <a:r>
              <a:rPr lang="en-US" dirty="0"/>
              <a:t>But click data is sparse</a:t>
            </a:r>
          </a:p>
          <a:p>
            <a:endParaRPr lang="en-US" dirty="0"/>
          </a:p>
          <a:p>
            <a:pPr lvl="1"/>
            <a:endParaRPr lang="en-US" dirty="0"/>
          </a:p>
          <a:p>
            <a:pPr lvl="1"/>
            <a:endParaRPr lang="en-IN" dirty="0"/>
          </a:p>
        </p:txBody>
      </p:sp>
      <p:sp>
        <p:nvSpPr>
          <p:cNvPr id="7" name="Content Placeholder 6">
            <a:extLst>
              <a:ext uri="{FF2B5EF4-FFF2-40B4-BE49-F238E27FC236}">
                <a16:creationId xmlns:a16="http://schemas.microsoft.com/office/drawing/2014/main" id="{2DE13FF4-80E0-9A9A-0B3D-B658D083C61A}"/>
              </a:ext>
            </a:extLst>
          </p:cNvPr>
          <p:cNvSpPr>
            <a:spLocks noGrp="1"/>
          </p:cNvSpPr>
          <p:nvPr>
            <p:ph idx="13"/>
          </p:nvPr>
        </p:nvSpPr>
        <p:spPr/>
        <p:txBody>
          <a:bodyPr>
            <a:normAutofit fontScale="47500" lnSpcReduction="20000"/>
          </a:bodyPr>
          <a:lstStyle/>
          <a:p>
            <a:pPr marL="0" indent="0">
              <a:buNone/>
            </a:pPr>
            <a:r>
              <a:rPr lang="en-US" b="0" i="0" dirty="0">
                <a:solidFill>
                  <a:srgbClr val="222222"/>
                </a:solidFill>
                <a:effectLst/>
                <a:latin typeface="Arial" panose="020B0604020202020204" pitchFamily="34" charset="0"/>
              </a:rPr>
              <a:t>Whiting, Stewart, Andrew James McMinn, and </a:t>
            </a:r>
            <a:r>
              <a:rPr lang="en-US" b="0" i="0" dirty="0" err="1">
                <a:solidFill>
                  <a:srgbClr val="222222"/>
                </a:solidFill>
                <a:effectLst/>
                <a:latin typeface="Arial" panose="020B0604020202020204" pitchFamily="34" charset="0"/>
              </a:rPr>
              <a:t>Joemon</a:t>
            </a:r>
            <a:r>
              <a:rPr lang="en-US" b="0" i="0" dirty="0">
                <a:solidFill>
                  <a:srgbClr val="222222"/>
                </a:solidFill>
                <a:effectLst/>
                <a:latin typeface="Arial" panose="020B0604020202020204" pitchFamily="34" charset="0"/>
              </a:rPr>
              <a:t> M. Jose. "Exploring Real-Time Temporal Query Auto-Completion." In </a:t>
            </a:r>
            <a:r>
              <a:rPr lang="en-US" b="0" i="1" dirty="0">
                <a:solidFill>
                  <a:srgbClr val="222222"/>
                </a:solidFill>
                <a:effectLst/>
                <a:latin typeface="Arial" panose="020B0604020202020204" pitchFamily="34" charset="0"/>
              </a:rPr>
              <a:t>DIR</a:t>
            </a:r>
            <a:r>
              <a:rPr lang="en-US" b="0" i="0" dirty="0">
                <a:solidFill>
                  <a:srgbClr val="222222"/>
                </a:solidFill>
                <a:effectLst/>
                <a:latin typeface="Arial" panose="020B0604020202020204" pitchFamily="34" charset="0"/>
              </a:rPr>
              <a:t>, pp. 12-15. 2013.</a:t>
            </a:r>
            <a:endParaRPr lang="en-US" dirty="0"/>
          </a:p>
          <a:p>
            <a:pPr marL="0" indent="0">
              <a:buNone/>
            </a:pPr>
            <a:endParaRPr lang="en-IN" dirty="0"/>
          </a:p>
        </p:txBody>
      </p:sp>
    </p:spTree>
    <p:extLst>
      <p:ext uri="{BB962C8B-B14F-4D97-AF65-F5344CB8AC3E}">
        <p14:creationId xmlns:p14="http://schemas.microsoft.com/office/powerpoint/2010/main" val="3534493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7CC8885C-7D81-8E5A-E448-8F622B31680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DB05282-0533-3097-07A1-86337F649F47}"/>
              </a:ext>
            </a:extLst>
          </p:cNvPr>
          <p:cNvSpPr>
            <a:spLocks noGrp="1"/>
          </p:cNvSpPr>
          <p:nvPr>
            <p:ph type="title"/>
          </p:nvPr>
        </p:nvSpPr>
        <p:spPr>
          <a:xfrm>
            <a:off x="0" y="4179"/>
            <a:ext cx="7115175" cy="943910"/>
          </a:xfrm>
        </p:spPr>
        <p:txBody>
          <a:bodyPr>
            <a:normAutofit fontScale="90000"/>
          </a:bodyPr>
          <a:lstStyle/>
          <a:p>
            <a:r>
              <a:rPr lang="en-US" dirty="0"/>
              <a:t>Ranking suggestions: Time sensitive suggestions</a:t>
            </a:r>
            <a:endParaRPr lang="en-IN" dirty="0"/>
          </a:p>
        </p:txBody>
      </p:sp>
      <p:sp>
        <p:nvSpPr>
          <p:cNvPr id="3" name="Content Placeholder 2">
            <a:extLst>
              <a:ext uri="{FF2B5EF4-FFF2-40B4-BE49-F238E27FC236}">
                <a16:creationId xmlns:a16="http://schemas.microsoft.com/office/drawing/2014/main" id="{EFC56E4B-A526-486B-E66A-5CFEA0A06E3D}"/>
              </a:ext>
            </a:extLst>
          </p:cNvPr>
          <p:cNvSpPr>
            <a:spLocks noGrp="1"/>
          </p:cNvSpPr>
          <p:nvPr>
            <p:ph idx="1"/>
          </p:nvPr>
        </p:nvSpPr>
        <p:spPr>
          <a:xfrm>
            <a:off x="288757" y="1014413"/>
            <a:ext cx="6707355" cy="5153025"/>
          </a:xfrm>
        </p:spPr>
        <p:txBody>
          <a:bodyPr>
            <a:normAutofit fontScale="85000" lnSpcReduction="10000"/>
          </a:bodyPr>
          <a:lstStyle/>
          <a:p>
            <a:r>
              <a:rPr lang="en-US" dirty="0"/>
              <a:t>Predictably vs unpredictably popular</a:t>
            </a:r>
          </a:p>
          <a:p>
            <a:pPr lvl="1"/>
            <a:r>
              <a:rPr lang="en-US" dirty="0"/>
              <a:t>Predictably popular queries: temporally recurring (e.g. at Christmas, in January, etc.) or known/foreseeable events and phenomena (e.g. TV episodes, sporting events, expected weather etc.). </a:t>
            </a:r>
          </a:p>
          <a:p>
            <a:pPr lvl="2"/>
            <a:r>
              <a:rPr lang="en-US" dirty="0"/>
              <a:t>Ranking of candidates must be adjusted with time. “</a:t>
            </a:r>
            <a:r>
              <a:rPr lang="en-US" dirty="0" err="1"/>
              <a:t>halloween</a:t>
            </a:r>
            <a:r>
              <a:rPr lang="en-US" dirty="0"/>
              <a:t>” might be the right suggestion after typing “ha” in October, “harry potter” might be better any other time. </a:t>
            </a:r>
          </a:p>
          <a:p>
            <a:pPr lvl="1"/>
            <a:r>
              <a:rPr lang="en-US" dirty="0"/>
              <a:t>Unpredictably popular queries: unforeseeable current events and phenomena (e.g. breaking news).</a:t>
            </a:r>
          </a:p>
          <a:p>
            <a:pPr lvl="2"/>
            <a:r>
              <a:rPr lang="en-US" dirty="0"/>
              <a:t>“</a:t>
            </a:r>
            <a:r>
              <a:rPr lang="en-US" dirty="0" err="1"/>
              <a:t>sarah</a:t>
            </a:r>
            <a:r>
              <a:rPr lang="en-US" dirty="0"/>
              <a:t> burke” got </a:t>
            </a:r>
            <a:r>
              <a:rPr lang="en-US" dirty="0" err="1"/>
              <a:t>bursty</a:t>
            </a:r>
            <a:r>
              <a:rPr lang="en-US" dirty="0"/>
              <a:t> in Jan 2012, vs the usually popular “</a:t>
            </a:r>
            <a:r>
              <a:rPr lang="en-US" dirty="0" err="1"/>
              <a:t>sarah</a:t>
            </a:r>
            <a:r>
              <a:rPr lang="en-US" dirty="0"/>
              <a:t> </a:t>
            </a:r>
            <a:r>
              <a:rPr lang="en-US" dirty="0" err="1"/>
              <a:t>palin</a:t>
            </a:r>
            <a:r>
              <a:rPr lang="en-US" dirty="0"/>
              <a:t>”</a:t>
            </a:r>
          </a:p>
          <a:p>
            <a:r>
              <a:rPr lang="en-US" dirty="0"/>
              <a:t>Instead of past popularity, can we rank candidates based on forecasted frequencies?</a:t>
            </a:r>
          </a:p>
          <a:p>
            <a:pPr lvl="1"/>
            <a:r>
              <a:rPr lang="en-US" dirty="0"/>
              <a:t>Can use typical time series forecasting methods like ARIMA, exponential smoothing, … [</a:t>
            </a:r>
            <a:r>
              <a:rPr lang="en-US" b="0" i="0" dirty="0">
                <a:solidFill>
                  <a:srgbClr val="222222"/>
                </a:solidFill>
                <a:effectLst/>
                <a:latin typeface="Arial" panose="020B0604020202020204" pitchFamily="34" charset="0"/>
              </a:rPr>
              <a:t>Shokouhi, 2012</a:t>
            </a:r>
            <a:r>
              <a:rPr lang="en-US" dirty="0"/>
              <a:t>]</a:t>
            </a:r>
          </a:p>
          <a:p>
            <a:pPr lvl="1"/>
            <a:r>
              <a:rPr lang="en-US" dirty="0"/>
              <a:t>Model as a ranked Multi-armed Bandit problem [Wang, 2017]</a:t>
            </a:r>
          </a:p>
        </p:txBody>
      </p:sp>
      <p:sp>
        <p:nvSpPr>
          <p:cNvPr id="7" name="Content Placeholder 6">
            <a:extLst>
              <a:ext uri="{FF2B5EF4-FFF2-40B4-BE49-F238E27FC236}">
                <a16:creationId xmlns:a16="http://schemas.microsoft.com/office/drawing/2014/main" id="{2DE13FF4-80E0-9A9A-0B3D-B658D083C61A}"/>
              </a:ext>
            </a:extLst>
          </p:cNvPr>
          <p:cNvSpPr>
            <a:spLocks noGrp="1"/>
          </p:cNvSpPr>
          <p:nvPr>
            <p:ph idx="13"/>
          </p:nvPr>
        </p:nvSpPr>
        <p:spPr>
          <a:xfrm>
            <a:off x="147638" y="6233762"/>
            <a:ext cx="11891962" cy="298813"/>
          </a:xfrm>
        </p:spPr>
        <p:txBody>
          <a:bodyPr>
            <a:noAutofit/>
          </a:bodyPr>
          <a:lstStyle/>
          <a:p>
            <a:pPr marL="0" indent="0">
              <a:spcBef>
                <a:spcPts val="0"/>
              </a:spcBef>
              <a:buNone/>
            </a:pPr>
            <a:r>
              <a:rPr lang="en-US" sz="1000" b="0" i="0" dirty="0">
                <a:solidFill>
                  <a:srgbClr val="222222"/>
                </a:solidFill>
                <a:effectLst/>
                <a:latin typeface="Arial" panose="020B0604020202020204" pitchFamily="34" charset="0"/>
              </a:rPr>
              <a:t>Shokouhi, Milad, and Kira Radinsky. "Time-sensitive query auto-completion." In </a:t>
            </a:r>
            <a:r>
              <a:rPr lang="en-US" sz="1000" b="0" i="1" dirty="0">
                <a:solidFill>
                  <a:srgbClr val="222222"/>
                </a:solidFill>
                <a:effectLst/>
                <a:latin typeface="Arial" panose="020B0604020202020204" pitchFamily="34" charset="0"/>
              </a:rPr>
              <a:t>SIGIR</a:t>
            </a:r>
            <a:r>
              <a:rPr lang="en-US" sz="1000" b="0" i="0" dirty="0">
                <a:solidFill>
                  <a:srgbClr val="222222"/>
                </a:solidFill>
                <a:effectLst/>
                <a:latin typeface="Arial" panose="020B0604020202020204" pitchFamily="34" charset="0"/>
              </a:rPr>
              <a:t>, pp. 601-610. 2012.</a:t>
            </a:r>
          </a:p>
          <a:p>
            <a:pPr marL="0" indent="0">
              <a:spcBef>
                <a:spcPts val="0"/>
              </a:spcBef>
              <a:buNone/>
            </a:pPr>
            <a:r>
              <a:rPr lang="en-US" sz="1000" b="0" i="0" dirty="0">
                <a:solidFill>
                  <a:srgbClr val="222222"/>
                </a:solidFill>
                <a:effectLst/>
                <a:latin typeface="Arial" panose="020B0604020202020204" pitchFamily="34" charset="0"/>
              </a:rPr>
              <a:t>Wang, Yingfei, Hua Ouyang, </a:t>
            </a:r>
            <a:r>
              <a:rPr lang="en-US" sz="1000" b="0" i="0" dirty="0" err="1">
                <a:solidFill>
                  <a:srgbClr val="222222"/>
                </a:solidFill>
                <a:effectLst/>
                <a:latin typeface="Arial" panose="020B0604020202020204" pitchFamily="34" charset="0"/>
              </a:rPr>
              <a:t>Hongbo</a:t>
            </a:r>
            <a:r>
              <a:rPr lang="en-US" sz="1000" b="0" i="0" dirty="0">
                <a:solidFill>
                  <a:srgbClr val="222222"/>
                </a:solidFill>
                <a:effectLst/>
                <a:latin typeface="Arial" panose="020B0604020202020204" pitchFamily="34" charset="0"/>
              </a:rPr>
              <a:t> Deng, and Yi Chang. "Learning online trends for interactive query auto-completion." </a:t>
            </a:r>
            <a:r>
              <a:rPr lang="en-US" sz="1000" b="0" i="1" dirty="0">
                <a:solidFill>
                  <a:srgbClr val="222222"/>
                </a:solidFill>
                <a:effectLst/>
                <a:latin typeface="Arial" panose="020B0604020202020204" pitchFamily="34" charset="0"/>
              </a:rPr>
              <a:t>IEEE Transactions on Knowledge and Data Engineering</a:t>
            </a:r>
            <a:r>
              <a:rPr lang="en-US" sz="1000" b="0" i="0" dirty="0">
                <a:solidFill>
                  <a:srgbClr val="222222"/>
                </a:solidFill>
                <a:effectLst/>
                <a:latin typeface="Arial" panose="020B0604020202020204" pitchFamily="34" charset="0"/>
              </a:rPr>
              <a:t> 29, no. 11 (2017): 2442-2454.</a:t>
            </a:r>
            <a:endParaRPr lang="en-US" sz="1000" dirty="0"/>
          </a:p>
        </p:txBody>
      </p:sp>
      <p:pic>
        <p:nvPicPr>
          <p:cNvPr id="8" name="Content Placeholder 7">
            <a:extLst>
              <a:ext uri="{FF2B5EF4-FFF2-40B4-BE49-F238E27FC236}">
                <a16:creationId xmlns:a16="http://schemas.microsoft.com/office/drawing/2014/main" id="{1DE65A4C-D893-9A7B-2E6F-E1DDA4302B02}"/>
              </a:ext>
            </a:extLst>
          </p:cNvPr>
          <p:cNvPicPr>
            <a:picLocks noChangeAspect="1"/>
          </p:cNvPicPr>
          <p:nvPr/>
        </p:nvPicPr>
        <p:blipFill>
          <a:blip r:embed="rId3"/>
          <a:stretch>
            <a:fillRect/>
          </a:stretch>
        </p:blipFill>
        <p:spPr>
          <a:xfrm>
            <a:off x="7781925" y="166139"/>
            <a:ext cx="3738543" cy="4283374"/>
          </a:xfrm>
          <a:prstGeom prst="rect">
            <a:avLst/>
          </a:prstGeom>
        </p:spPr>
      </p:pic>
      <p:sp>
        <p:nvSpPr>
          <p:cNvPr id="9" name="Rectangle 8">
            <a:extLst>
              <a:ext uri="{FF2B5EF4-FFF2-40B4-BE49-F238E27FC236}">
                <a16:creationId xmlns:a16="http://schemas.microsoft.com/office/drawing/2014/main" id="{BE0BFD9C-1574-C41A-901E-1FD94C65D603}"/>
              </a:ext>
            </a:extLst>
          </p:cNvPr>
          <p:cNvSpPr/>
          <p:nvPr/>
        </p:nvSpPr>
        <p:spPr>
          <a:xfrm>
            <a:off x="7717673" y="3431357"/>
            <a:ext cx="788152" cy="1979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4" name="Picture 3">
            <a:extLst>
              <a:ext uri="{FF2B5EF4-FFF2-40B4-BE49-F238E27FC236}">
                <a16:creationId xmlns:a16="http://schemas.microsoft.com/office/drawing/2014/main" id="{E7A3F981-13D5-A56D-1DEB-B39B2FBB9F09}"/>
              </a:ext>
            </a:extLst>
          </p:cNvPr>
          <p:cNvPicPr>
            <a:picLocks noChangeAspect="1"/>
          </p:cNvPicPr>
          <p:nvPr/>
        </p:nvPicPr>
        <p:blipFill>
          <a:blip r:embed="rId4"/>
          <a:stretch>
            <a:fillRect/>
          </a:stretch>
        </p:blipFill>
        <p:spPr>
          <a:xfrm>
            <a:off x="7781925" y="4515837"/>
            <a:ext cx="3843338" cy="1703359"/>
          </a:xfrm>
          <a:prstGeom prst="rect">
            <a:avLst/>
          </a:prstGeom>
        </p:spPr>
      </p:pic>
    </p:spTree>
    <p:extLst>
      <p:ext uri="{BB962C8B-B14F-4D97-AF65-F5344CB8AC3E}">
        <p14:creationId xmlns:p14="http://schemas.microsoft.com/office/powerpoint/2010/main" val="28570087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7" end="7"/>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0" name="Straight Connector 9">
            <a:extLst>
              <a:ext uri="{FF2B5EF4-FFF2-40B4-BE49-F238E27FC236}">
                <a16:creationId xmlns:a16="http://schemas.microsoft.com/office/drawing/2014/main" id="{D3FB4558-661A-CEF9-8A4E-D1D9C24A8F83}"/>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5F76B8E5-6544-4F53-B4C4-4374CCAB98E1}"/>
              </a:ext>
            </a:extLst>
          </p:cNvPr>
          <p:cNvSpPr>
            <a:spLocks noGrp="1"/>
          </p:cNvSpPr>
          <p:nvPr>
            <p:ph type="title"/>
          </p:nvPr>
        </p:nvSpPr>
        <p:spPr>
          <a:xfrm>
            <a:off x="-1" y="4179"/>
            <a:ext cx="10958513" cy="943910"/>
          </a:xfrm>
        </p:spPr>
        <p:txBody>
          <a:bodyPr>
            <a:normAutofit fontScale="90000"/>
          </a:bodyPr>
          <a:lstStyle/>
          <a:p>
            <a:r>
              <a:rPr lang="en-US" dirty="0"/>
              <a:t>Ranking suggestions: Location sensitive suggestions</a:t>
            </a:r>
            <a:endParaRPr lang="en-IN" dirty="0"/>
          </a:p>
        </p:txBody>
      </p:sp>
      <p:sp>
        <p:nvSpPr>
          <p:cNvPr id="3" name="Content Placeholder 2">
            <a:extLst>
              <a:ext uri="{FF2B5EF4-FFF2-40B4-BE49-F238E27FC236}">
                <a16:creationId xmlns:a16="http://schemas.microsoft.com/office/drawing/2014/main" id="{D3953B62-BAB6-546D-269F-4B9C031062DF}"/>
              </a:ext>
            </a:extLst>
          </p:cNvPr>
          <p:cNvSpPr>
            <a:spLocks noGrp="1"/>
          </p:cNvSpPr>
          <p:nvPr>
            <p:ph idx="1"/>
          </p:nvPr>
        </p:nvSpPr>
        <p:spPr>
          <a:xfrm>
            <a:off x="288757" y="1179095"/>
            <a:ext cx="11482939" cy="4751805"/>
          </a:xfrm>
        </p:spPr>
        <p:txBody>
          <a:bodyPr>
            <a:normAutofit fontScale="92500" lnSpcReduction="10000"/>
          </a:bodyPr>
          <a:lstStyle/>
          <a:p>
            <a:r>
              <a:rPr lang="en-US" dirty="0"/>
              <a:t>A user in San Diego types “Uni”. </a:t>
            </a:r>
          </a:p>
          <a:p>
            <a:pPr lvl="1"/>
            <a:r>
              <a:rPr lang="en-US" dirty="0"/>
              <a:t>“Univ of California, San Diego” is ok. </a:t>
            </a:r>
          </a:p>
          <a:p>
            <a:pPr lvl="1"/>
            <a:r>
              <a:rPr lang="en-US" dirty="0"/>
              <a:t>“Univ of California, Los Angeles” is not ok at the top.</a:t>
            </a:r>
          </a:p>
          <a:p>
            <a:r>
              <a:rPr lang="en-US" dirty="0"/>
              <a:t>Location sensitivity of queries</a:t>
            </a:r>
          </a:p>
          <a:p>
            <a:pPr lvl="1"/>
            <a:r>
              <a:rPr lang="en-IN" dirty="0"/>
              <a:t>Local interest queries [Backstrom, 2008]</a:t>
            </a:r>
          </a:p>
          <a:p>
            <a:pPr lvl="2"/>
            <a:r>
              <a:rPr lang="en-IN" dirty="0"/>
              <a:t>Queries only interesting to users at particular location </a:t>
            </a:r>
          </a:p>
          <a:p>
            <a:pPr lvl="3"/>
            <a:r>
              <a:rPr lang="en-IN" dirty="0"/>
              <a:t>e.g., name of local high school, newspaper </a:t>
            </a:r>
          </a:p>
          <a:p>
            <a:pPr lvl="2"/>
            <a:r>
              <a:rPr lang="en-US" dirty="0"/>
              <a:t>Find center of geographic focus and dispersion for query </a:t>
            </a:r>
          </a:p>
          <a:p>
            <a:pPr lvl="2"/>
            <a:r>
              <a:rPr lang="en-US" dirty="0"/>
              <a:t>Determine if query is tightly concentrated or spread diffusely geographically </a:t>
            </a:r>
          </a:p>
          <a:p>
            <a:pPr lvl="1"/>
            <a:r>
              <a:rPr lang="en-IN" dirty="0"/>
              <a:t>Localizable queries</a:t>
            </a:r>
          </a:p>
          <a:p>
            <a:pPr lvl="2"/>
            <a:r>
              <a:rPr lang="en-IN" dirty="0"/>
              <a:t>Users at different locations may issue the same query, but referring to different things </a:t>
            </a:r>
          </a:p>
          <a:p>
            <a:pPr lvl="3"/>
            <a:r>
              <a:rPr lang="en-IN" dirty="0"/>
              <a:t>e.g., pizza hut, house for rent.</a:t>
            </a:r>
          </a:p>
          <a:p>
            <a:pPr lvl="2"/>
            <a:r>
              <a:rPr lang="en-US" dirty="0"/>
              <a:t>A localizable query is likely to appear as a sub query in other queries, associating with different locations. “car rental </a:t>
            </a:r>
            <a:r>
              <a:rPr lang="en-US" dirty="0" err="1"/>
              <a:t>california</a:t>
            </a:r>
            <a:r>
              <a:rPr lang="en-US" dirty="0"/>
              <a:t>”, “car rental new </a:t>
            </a:r>
            <a:r>
              <a:rPr lang="en-US" dirty="0" err="1"/>
              <a:t>york</a:t>
            </a:r>
            <a:r>
              <a:rPr lang="en-US" dirty="0"/>
              <a:t>”, </a:t>
            </a:r>
            <a:r>
              <a:rPr lang="en-US" dirty="0" err="1"/>
              <a:t>etc</a:t>
            </a:r>
            <a:endParaRPr lang="en-IN" dirty="0"/>
          </a:p>
          <a:p>
            <a:pPr lvl="1"/>
            <a:endParaRPr lang="en-US" dirty="0"/>
          </a:p>
          <a:p>
            <a:endParaRPr lang="en-IN" dirty="0"/>
          </a:p>
        </p:txBody>
      </p:sp>
      <p:sp>
        <p:nvSpPr>
          <p:cNvPr id="6" name="Content Placeholder 5">
            <a:extLst>
              <a:ext uri="{FF2B5EF4-FFF2-40B4-BE49-F238E27FC236}">
                <a16:creationId xmlns:a16="http://schemas.microsoft.com/office/drawing/2014/main" id="{99F0CDFF-6672-8BCB-02DE-90148C2573AD}"/>
              </a:ext>
            </a:extLst>
          </p:cNvPr>
          <p:cNvSpPr>
            <a:spLocks noGrp="1"/>
          </p:cNvSpPr>
          <p:nvPr>
            <p:ph idx="13"/>
          </p:nvPr>
        </p:nvSpPr>
        <p:spPr>
          <a:xfrm>
            <a:off x="147638" y="6161906"/>
            <a:ext cx="11891962" cy="370669"/>
          </a:xfrm>
        </p:spPr>
        <p:txBody>
          <a:bodyPr>
            <a:noAutofit/>
          </a:bodyPr>
          <a:lstStyle/>
          <a:p>
            <a:pPr marL="0" indent="0">
              <a:spcBef>
                <a:spcPts val="0"/>
              </a:spcBef>
              <a:buNone/>
            </a:pPr>
            <a:r>
              <a:rPr lang="en-IN" sz="1000" b="0" i="0" dirty="0">
                <a:solidFill>
                  <a:srgbClr val="222222"/>
                </a:solidFill>
                <a:effectLst/>
                <a:latin typeface="Arial" panose="020B0604020202020204" pitchFamily="34" charset="0"/>
              </a:rPr>
              <a:t>Backstrom, Lars, Jon Kleinberg, Ravi Kumar, and Jasmine Novak. "Spatial variation in search engine queries." In </a:t>
            </a:r>
            <a:r>
              <a:rPr lang="en-IN" sz="1000" b="0" i="1" dirty="0">
                <a:solidFill>
                  <a:srgbClr val="222222"/>
                </a:solidFill>
                <a:effectLst/>
                <a:latin typeface="Arial" panose="020B0604020202020204" pitchFamily="34" charset="0"/>
              </a:rPr>
              <a:t>WWW</a:t>
            </a:r>
            <a:r>
              <a:rPr lang="en-IN" sz="1000" b="0" i="0" dirty="0">
                <a:solidFill>
                  <a:srgbClr val="222222"/>
                </a:solidFill>
                <a:effectLst/>
                <a:latin typeface="Arial" panose="020B0604020202020204" pitchFamily="34" charset="0"/>
              </a:rPr>
              <a:t>, pp. 357-366. 2008.</a:t>
            </a:r>
          </a:p>
          <a:p>
            <a:pPr marL="0" indent="0">
              <a:spcBef>
                <a:spcPts val="0"/>
              </a:spcBef>
              <a:buNone/>
            </a:pPr>
            <a:r>
              <a:rPr lang="en-IN" sz="1000" dirty="0"/>
              <a:t>Welch, Michael J., and </a:t>
            </a:r>
            <a:r>
              <a:rPr lang="en-IN" sz="1000" dirty="0" err="1"/>
              <a:t>Junghoo</a:t>
            </a:r>
            <a:r>
              <a:rPr lang="en-IN" sz="1000" dirty="0"/>
              <a:t> Cho. "Automatically identifying localizable queries." In SIGIR, pp. 507-514. 2008.</a:t>
            </a:r>
          </a:p>
        </p:txBody>
      </p:sp>
      <p:pic>
        <p:nvPicPr>
          <p:cNvPr id="7" name="Content Placeholder 3">
            <a:extLst>
              <a:ext uri="{FF2B5EF4-FFF2-40B4-BE49-F238E27FC236}">
                <a16:creationId xmlns:a16="http://schemas.microsoft.com/office/drawing/2014/main" id="{FB5D25B1-591F-4AF2-448F-798CDB51C0D0}"/>
              </a:ext>
            </a:extLst>
          </p:cNvPr>
          <p:cNvPicPr>
            <a:picLocks noChangeAspect="1"/>
          </p:cNvPicPr>
          <p:nvPr/>
        </p:nvPicPr>
        <p:blipFill>
          <a:blip r:embed="rId3"/>
          <a:stretch>
            <a:fillRect/>
          </a:stretch>
        </p:blipFill>
        <p:spPr>
          <a:xfrm>
            <a:off x="7664616" y="1153500"/>
            <a:ext cx="4337401" cy="2586831"/>
          </a:xfrm>
          <a:prstGeom prst="rect">
            <a:avLst/>
          </a:prstGeom>
        </p:spPr>
      </p:pic>
    </p:spTree>
    <p:extLst>
      <p:ext uri="{BB962C8B-B14F-4D97-AF65-F5344CB8AC3E}">
        <p14:creationId xmlns:p14="http://schemas.microsoft.com/office/powerpoint/2010/main" val="32544543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10" end="10"/>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1" end="11"/>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91CEF-179C-44D9-4CCA-994C31949CC7}"/>
              </a:ext>
            </a:extLst>
          </p:cNvPr>
          <p:cNvSpPr>
            <a:spLocks noGrp="1"/>
          </p:cNvSpPr>
          <p:nvPr>
            <p:ph type="title"/>
          </p:nvPr>
        </p:nvSpPr>
        <p:spPr/>
        <p:txBody>
          <a:bodyPr/>
          <a:lstStyle/>
          <a:p>
            <a:r>
              <a:rPr lang="en-US" dirty="0"/>
              <a:t>Agenda</a:t>
            </a:r>
            <a:endParaRPr lang="en-IN" dirty="0"/>
          </a:p>
        </p:txBody>
      </p:sp>
      <p:sp>
        <p:nvSpPr>
          <p:cNvPr id="3" name="Content Placeholder 2">
            <a:extLst>
              <a:ext uri="{FF2B5EF4-FFF2-40B4-BE49-F238E27FC236}">
                <a16:creationId xmlns:a16="http://schemas.microsoft.com/office/drawing/2014/main" id="{A1F7D418-6C9F-7671-EFAC-56D97F940516}"/>
              </a:ext>
            </a:extLst>
          </p:cNvPr>
          <p:cNvSpPr>
            <a:spLocks noGrp="1"/>
          </p:cNvSpPr>
          <p:nvPr>
            <p:ph idx="1"/>
          </p:nvPr>
        </p:nvSpPr>
        <p:spPr/>
        <p:txBody>
          <a:bodyPr/>
          <a:lstStyle/>
          <a:p>
            <a:r>
              <a:rPr lang="en-US" dirty="0"/>
              <a:t>Popular NLP technologies</a:t>
            </a:r>
            <a:endParaRPr lang="en-IN" dirty="0"/>
          </a:p>
        </p:txBody>
      </p:sp>
      <p:sp>
        <p:nvSpPr>
          <p:cNvPr id="4" name="Slide Number Placeholder 3">
            <a:extLst>
              <a:ext uri="{FF2B5EF4-FFF2-40B4-BE49-F238E27FC236}">
                <a16:creationId xmlns:a16="http://schemas.microsoft.com/office/drawing/2014/main" id="{FEA9DE48-8F85-8A2A-E072-E554A143920E}"/>
              </a:ext>
            </a:extLst>
          </p:cNvPr>
          <p:cNvSpPr>
            <a:spLocks noGrp="1"/>
          </p:cNvSpPr>
          <p:nvPr>
            <p:ph type="sldNum" sz="quarter" idx="12"/>
          </p:nvPr>
        </p:nvSpPr>
        <p:spPr/>
        <p:txBody>
          <a:bodyPr/>
          <a:lstStyle/>
          <a:p>
            <a:fld id="{AE17A532-D286-470D-AE82-1500C848B688}" type="slidenum">
              <a:rPr lang="en-US" smtClean="0"/>
              <a:pPr/>
              <a:t>2</a:t>
            </a:fld>
            <a:endParaRPr lang="en-US" dirty="0"/>
          </a:p>
        </p:txBody>
      </p:sp>
      <p:sp>
        <p:nvSpPr>
          <p:cNvPr id="5" name="Content Placeholder 4">
            <a:extLst>
              <a:ext uri="{FF2B5EF4-FFF2-40B4-BE49-F238E27FC236}">
                <a16:creationId xmlns:a16="http://schemas.microsoft.com/office/drawing/2014/main" id="{DC6438B3-E391-3721-9D76-13A23CCF01EF}"/>
              </a:ext>
            </a:extLst>
          </p:cNvPr>
          <p:cNvSpPr>
            <a:spLocks noGrp="1"/>
          </p:cNvSpPr>
          <p:nvPr>
            <p:ph idx="13"/>
          </p:nvPr>
        </p:nvSpPr>
        <p:spPr/>
        <p:txBody>
          <a:bodyPr>
            <a:normAutofit fontScale="40000" lnSpcReduction="20000"/>
          </a:bodyPr>
          <a:lstStyle/>
          <a:p>
            <a:endParaRPr lang="en-IN"/>
          </a:p>
        </p:txBody>
      </p:sp>
    </p:spTree>
    <p:extLst>
      <p:ext uri="{BB962C8B-B14F-4D97-AF65-F5344CB8AC3E}">
        <p14:creationId xmlns:p14="http://schemas.microsoft.com/office/powerpoint/2010/main" val="1903432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E8D8B14A-9492-D151-7149-DD872862099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86CC444-9B28-1FB8-126B-61E84E321CA1}"/>
              </a:ext>
            </a:extLst>
          </p:cNvPr>
          <p:cNvSpPr>
            <a:spLocks noGrp="1"/>
          </p:cNvSpPr>
          <p:nvPr>
            <p:ph type="title"/>
          </p:nvPr>
        </p:nvSpPr>
        <p:spPr/>
        <p:txBody>
          <a:bodyPr/>
          <a:lstStyle/>
          <a:p>
            <a:r>
              <a:rPr lang="en-US" dirty="0"/>
              <a:t>Ranking Suggestions: Personalization</a:t>
            </a:r>
            <a:endParaRPr lang="en-IN" dirty="0"/>
          </a:p>
        </p:txBody>
      </p:sp>
      <p:sp>
        <p:nvSpPr>
          <p:cNvPr id="6" name="Content Placeholder 5">
            <a:extLst>
              <a:ext uri="{FF2B5EF4-FFF2-40B4-BE49-F238E27FC236}">
                <a16:creationId xmlns:a16="http://schemas.microsoft.com/office/drawing/2014/main" id="{B26876C2-A8D1-C2AA-417A-796733AB0203}"/>
              </a:ext>
            </a:extLst>
          </p:cNvPr>
          <p:cNvSpPr>
            <a:spLocks noGrp="1"/>
          </p:cNvSpPr>
          <p:nvPr>
            <p:ph idx="13"/>
          </p:nvPr>
        </p:nvSpPr>
        <p:spPr/>
        <p:txBody>
          <a:bodyPr>
            <a:normAutofit fontScale="40000" lnSpcReduction="20000"/>
          </a:bodyPr>
          <a:lstStyle/>
          <a:p>
            <a:endParaRPr lang="en-IN"/>
          </a:p>
        </p:txBody>
      </p:sp>
      <p:sp>
        <p:nvSpPr>
          <p:cNvPr id="7" name="TextBox 6">
            <a:extLst>
              <a:ext uri="{FF2B5EF4-FFF2-40B4-BE49-F238E27FC236}">
                <a16:creationId xmlns:a16="http://schemas.microsoft.com/office/drawing/2014/main" id="{F7AEC2A7-6EA9-A0C4-254D-FD4D27028EF7}"/>
              </a:ext>
            </a:extLst>
          </p:cNvPr>
          <p:cNvSpPr txBox="1"/>
          <p:nvPr/>
        </p:nvSpPr>
        <p:spPr>
          <a:xfrm>
            <a:off x="250984" y="978800"/>
            <a:ext cx="93037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Using short-term/long-term user history, location, other signals</a:t>
            </a:r>
          </a:p>
        </p:txBody>
      </p:sp>
      <p:pic>
        <p:nvPicPr>
          <p:cNvPr id="8" name="Graphic 7" descr="User outline">
            <a:extLst>
              <a:ext uri="{FF2B5EF4-FFF2-40B4-BE49-F238E27FC236}">
                <a16:creationId xmlns:a16="http://schemas.microsoft.com/office/drawing/2014/main" id="{F038E5C7-59A4-0D5E-38E7-86EAE30078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248" y="3902175"/>
            <a:ext cx="684230" cy="684230"/>
          </a:xfrm>
          <a:prstGeom prst="rect">
            <a:avLst/>
          </a:prstGeom>
        </p:spPr>
      </p:pic>
      <p:pic>
        <p:nvPicPr>
          <p:cNvPr id="9" name="Graphic 8" descr="User outline">
            <a:extLst>
              <a:ext uri="{FF2B5EF4-FFF2-40B4-BE49-F238E27FC236}">
                <a16:creationId xmlns:a16="http://schemas.microsoft.com/office/drawing/2014/main" id="{6BB0FBF6-204D-CBA6-3CB2-856A302AA60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04858" y="3902175"/>
            <a:ext cx="684230" cy="684230"/>
          </a:xfrm>
          <a:prstGeom prst="rect">
            <a:avLst/>
          </a:prstGeom>
        </p:spPr>
      </p:pic>
      <p:grpSp>
        <p:nvGrpSpPr>
          <p:cNvPr id="10" name="Group 9">
            <a:extLst>
              <a:ext uri="{FF2B5EF4-FFF2-40B4-BE49-F238E27FC236}">
                <a16:creationId xmlns:a16="http://schemas.microsoft.com/office/drawing/2014/main" id="{BD14FF13-4B9E-CB79-9A49-68574AE8F85A}"/>
              </a:ext>
            </a:extLst>
          </p:cNvPr>
          <p:cNvGrpSpPr/>
          <p:nvPr/>
        </p:nvGrpSpPr>
        <p:grpSpPr>
          <a:xfrm>
            <a:off x="1589991" y="4005657"/>
            <a:ext cx="2269053" cy="1890323"/>
            <a:chOff x="6297433" y="3627897"/>
            <a:chExt cx="2269053" cy="1890323"/>
          </a:xfrm>
        </p:grpSpPr>
        <p:grpSp>
          <p:nvGrpSpPr>
            <p:cNvPr id="11" name="Group 10">
              <a:extLst>
                <a:ext uri="{FF2B5EF4-FFF2-40B4-BE49-F238E27FC236}">
                  <a16:creationId xmlns:a16="http://schemas.microsoft.com/office/drawing/2014/main" id="{86C77EC6-811B-E690-CCCB-D4B5018C70DA}"/>
                </a:ext>
              </a:extLst>
            </p:cNvPr>
            <p:cNvGrpSpPr/>
            <p:nvPr/>
          </p:nvGrpSpPr>
          <p:grpSpPr>
            <a:xfrm>
              <a:off x="6312692" y="3627897"/>
              <a:ext cx="2245772" cy="486903"/>
              <a:chOff x="5511718" y="4359395"/>
              <a:chExt cx="2676525" cy="533400"/>
            </a:xfrm>
          </p:grpSpPr>
          <p:pic>
            <p:nvPicPr>
              <p:cNvPr id="14" name="Picture 13">
                <a:extLst>
                  <a:ext uri="{FF2B5EF4-FFF2-40B4-BE49-F238E27FC236}">
                    <a16:creationId xmlns:a16="http://schemas.microsoft.com/office/drawing/2014/main" id="{A57FAEAE-491A-A50D-6C54-5ADF543EC525}"/>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15" name="Picture 14">
                <a:extLst>
                  <a:ext uri="{FF2B5EF4-FFF2-40B4-BE49-F238E27FC236}">
                    <a16:creationId xmlns:a16="http://schemas.microsoft.com/office/drawing/2014/main" id="{FEE1EFF6-24F6-EE05-EF9C-C784DA8C19A6}"/>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12" name="Rectangle 11">
              <a:extLst>
                <a:ext uri="{FF2B5EF4-FFF2-40B4-BE49-F238E27FC236}">
                  <a16:creationId xmlns:a16="http://schemas.microsoft.com/office/drawing/2014/main" id="{93E36DCB-2455-EAED-444F-3324334DB010}"/>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13" name="TextBox 12">
              <a:extLst>
                <a:ext uri="{FF2B5EF4-FFF2-40B4-BE49-F238E27FC236}">
                  <a16:creationId xmlns:a16="http://schemas.microsoft.com/office/drawing/2014/main" id="{5A5CCE90-BF57-8A72-D7C7-CF6284C9D5D1}"/>
                </a:ext>
              </a:extLst>
            </p:cNvPr>
            <p:cNvSpPr txBox="1"/>
            <p:nvPr/>
          </p:nvSpPr>
          <p:spPr>
            <a:xfrm>
              <a:off x="6309076" y="4117838"/>
              <a:ext cx="222986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fitzgerald</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book</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influenza</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alone book</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film 2013</a:t>
              </a:r>
            </a:p>
          </p:txBody>
        </p:sp>
      </p:grpSp>
      <p:grpSp>
        <p:nvGrpSpPr>
          <p:cNvPr id="16" name="Group 15">
            <a:extLst>
              <a:ext uri="{FF2B5EF4-FFF2-40B4-BE49-F238E27FC236}">
                <a16:creationId xmlns:a16="http://schemas.microsoft.com/office/drawing/2014/main" id="{6EEFF6BB-C61E-7938-3E52-CCDF5526AC03}"/>
              </a:ext>
            </a:extLst>
          </p:cNvPr>
          <p:cNvGrpSpPr/>
          <p:nvPr/>
        </p:nvGrpSpPr>
        <p:grpSpPr>
          <a:xfrm>
            <a:off x="1601635" y="2270170"/>
            <a:ext cx="2257410" cy="1550827"/>
            <a:chOff x="3143" y="1187884"/>
            <a:chExt cx="3064668" cy="1913265"/>
          </a:xfrm>
        </p:grpSpPr>
        <p:sp>
          <p:nvSpPr>
            <p:cNvPr id="17" name="Rectangle 16">
              <a:extLst>
                <a:ext uri="{FF2B5EF4-FFF2-40B4-BE49-F238E27FC236}">
                  <a16:creationId xmlns:a16="http://schemas.microsoft.com/office/drawing/2014/main" id="{A706CC7C-CE75-1796-B124-2A1C5F042ABB}"/>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18" name="TextBox 17">
              <a:extLst>
                <a:ext uri="{FF2B5EF4-FFF2-40B4-BE49-F238E27FC236}">
                  <a16:creationId xmlns:a16="http://schemas.microsoft.com/office/drawing/2014/main" id="{5F0246C6-D389-ED97-FC54-6C108EF5DA94}"/>
                </a:ext>
              </a:extLst>
            </p:cNvPr>
            <p:cNvSpPr txBox="1"/>
            <p:nvPr/>
          </p:nvSpPr>
          <p:spPr>
            <a:xfrm>
              <a:off x="3143" y="1187884"/>
              <a:ext cx="3064668" cy="19132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Search/Click History:</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tender is the night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f.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scott</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fitzgerald</a:t>
              </a: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this side of paradise</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silent patient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book</a:t>
              </a:r>
            </a:p>
            <a:p>
              <a:pPr marL="0" marR="0" lvl="1" indent="0" algn="l" defTabSz="711200" rtl="0" eaLnBrk="1" fontAlgn="auto" latinLnBrk="0" hangingPunct="1">
                <a:lnSpc>
                  <a:spcPct val="90000"/>
                </a:lnSpc>
                <a:spcBef>
                  <a:spcPct val="0"/>
                </a:spcBef>
                <a:spcAft>
                  <a:spcPct val="1500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grpSp>
      <p:grpSp>
        <p:nvGrpSpPr>
          <p:cNvPr id="19" name="Group 18">
            <a:extLst>
              <a:ext uri="{FF2B5EF4-FFF2-40B4-BE49-F238E27FC236}">
                <a16:creationId xmlns:a16="http://schemas.microsoft.com/office/drawing/2014/main" id="{BDFBD0DD-34EE-113C-9618-D597B6AC96CF}"/>
              </a:ext>
            </a:extLst>
          </p:cNvPr>
          <p:cNvGrpSpPr/>
          <p:nvPr/>
        </p:nvGrpSpPr>
        <p:grpSpPr>
          <a:xfrm>
            <a:off x="4308258" y="4005658"/>
            <a:ext cx="2269053" cy="1890323"/>
            <a:chOff x="6297433" y="3627897"/>
            <a:chExt cx="2269053" cy="1890323"/>
          </a:xfrm>
        </p:grpSpPr>
        <p:grpSp>
          <p:nvGrpSpPr>
            <p:cNvPr id="20" name="Group 19">
              <a:extLst>
                <a:ext uri="{FF2B5EF4-FFF2-40B4-BE49-F238E27FC236}">
                  <a16:creationId xmlns:a16="http://schemas.microsoft.com/office/drawing/2014/main" id="{8887632C-D1FC-E172-9570-9D029C87B87D}"/>
                </a:ext>
              </a:extLst>
            </p:cNvPr>
            <p:cNvGrpSpPr/>
            <p:nvPr/>
          </p:nvGrpSpPr>
          <p:grpSpPr>
            <a:xfrm>
              <a:off x="6312692" y="3627897"/>
              <a:ext cx="2245772" cy="486903"/>
              <a:chOff x="5511718" y="4359395"/>
              <a:chExt cx="2676525" cy="533400"/>
            </a:xfrm>
          </p:grpSpPr>
          <p:pic>
            <p:nvPicPr>
              <p:cNvPr id="23" name="Picture 22">
                <a:extLst>
                  <a:ext uri="{FF2B5EF4-FFF2-40B4-BE49-F238E27FC236}">
                    <a16:creationId xmlns:a16="http://schemas.microsoft.com/office/drawing/2014/main" id="{E87F37A7-E571-55C7-898D-E505BF57E718}"/>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24" name="Picture 23">
                <a:extLst>
                  <a:ext uri="{FF2B5EF4-FFF2-40B4-BE49-F238E27FC236}">
                    <a16:creationId xmlns:a16="http://schemas.microsoft.com/office/drawing/2014/main" id="{2F050784-7CDF-53FD-D8A0-4DB0731E44CC}"/>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21" name="Rectangle 20">
              <a:extLst>
                <a:ext uri="{FF2B5EF4-FFF2-40B4-BE49-F238E27FC236}">
                  <a16:creationId xmlns:a16="http://schemas.microsoft.com/office/drawing/2014/main" id="{DF4A6BA7-0757-2E16-CEF7-F9AD6AC5C2EE}"/>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22" name="TextBox 21">
              <a:extLst>
                <a:ext uri="{FF2B5EF4-FFF2-40B4-BE49-F238E27FC236}">
                  <a16:creationId xmlns:a16="http://schemas.microsoft.com/office/drawing/2014/main" id="{75ED0E66-D5DA-F685-213E-9F4A77709604}"/>
                </a:ext>
              </a:extLst>
            </p:cNvPr>
            <p:cNvSpPr txBox="1"/>
            <p:nvPr/>
          </p:nvSpPr>
          <p:spPr>
            <a:xfrm>
              <a:off x="6309076" y="4117838"/>
              <a:ext cx="222986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film 2013</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trailer</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film 1974</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greatest showman</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wall film 2016</a:t>
              </a:r>
            </a:p>
          </p:txBody>
        </p:sp>
      </p:grpSp>
      <p:grpSp>
        <p:nvGrpSpPr>
          <p:cNvPr id="25" name="Group 24">
            <a:extLst>
              <a:ext uri="{FF2B5EF4-FFF2-40B4-BE49-F238E27FC236}">
                <a16:creationId xmlns:a16="http://schemas.microsoft.com/office/drawing/2014/main" id="{F18FB34F-F702-DBF2-A89D-0929E25F6186}"/>
              </a:ext>
            </a:extLst>
          </p:cNvPr>
          <p:cNvGrpSpPr/>
          <p:nvPr/>
        </p:nvGrpSpPr>
        <p:grpSpPr>
          <a:xfrm>
            <a:off x="4319902" y="2270171"/>
            <a:ext cx="2257410" cy="1550827"/>
            <a:chOff x="3143" y="1187884"/>
            <a:chExt cx="3064668" cy="1913265"/>
          </a:xfrm>
        </p:grpSpPr>
        <p:sp>
          <p:nvSpPr>
            <p:cNvPr id="26" name="Rectangle 25">
              <a:extLst>
                <a:ext uri="{FF2B5EF4-FFF2-40B4-BE49-F238E27FC236}">
                  <a16:creationId xmlns:a16="http://schemas.microsoft.com/office/drawing/2014/main" id="{9836430E-5263-2316-9E9B-BE38318DA46B}"/>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27" name="TextBox 26">
              <a:extLst>
                <a:ext uri="{FF2B5EF4-FFF2-40B4-BE49-F238E27FC236}">
                  <a16:creationId xmlns:a16="http://schemas.microsoft.com/office/drawing/2014/main" id="{31FC9460-BA2A-C60D-BF41-008C3E9B0CC5}"/>
                </a:ext>
              </a:extLst>
            </p:cNvPr>
            <p:cNvSpPr txBox="1"/>
            <p:nvPr/>
          </p:nvSpPr>
          <p:spPr>
            <a:xfrm>
              <a:off x="3143" y="1187884"/>
              <a:ext cx="3064668" cy="19132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Search/Click History:</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the wolf of wall street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the revenant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inception</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gangs of new </a:t>
              </a:r>
              <a:r>
                <a:rPr kumimoji="0" lang="en-US" sz="1200" b="0" i="0" u="none" strike="noStrike" kern="1200" cap="none" spc="0" normalizeH="0" baseline="0" noProof="0" err="1">
                  <a:ln>
                    <a:noFill/>
                  </a:ln>
                  <a:solidFill>
                    <a:prstClr val="black">
                      <a:lumMod val="50000"/>
                    </a:prstClr>
                  </a:solidFill>
                  <a:effectLst/>
                  <a:uLnTx/>
                  <a:uFillTx/>
                  <a:latin typeface="Segoe UI" panose="020B0502040204020203" pitchFamily="34" charset="0"/>
                  <a:ea typeface="+mn-ea"/>
                  <a:cs typeface="Segoe UI" panose="020B0502040204020203" pitchFamily="34" charset="0"/>
                </a:rPr>
                <a:t>york</a:t>
              </a:r>
              <a:endPar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endParaRP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pain &amp; gain</a:t>
              </a:r>
            </a:p>
            <a:p>
              <a:pPr marL="0" marR="0" lvl="1" indent="0" algn="l" defTabSz="711200" rtl="0" eaLnBrk="1" fontAlgn="auto" latinLnBrk="0" hangingPunct="1">
                <a:lnSpc>
                  <a:spcPct val="90000"/>
                </a:lnSpc>
                <a:spcBef>
                  <a:spcPct val="0"/>
                </a:spcBef>
                <a:spcAft>
                  <a:spcPct val="15000"/>
                </a:spcAft>
                <a:buClrTx/>
                <a:buSzTx/>
                <a:buFontTx/>
                <a:buNone/>
                <a:tabLst/>
                <a:defRPr/>
              </a:pPr>
              <a:endPar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endParaRPr>
            </a:p>
          </p:txBody>
        </p:sp>
      </p:grpSp>
      <p:pic>
        <p:nvPicPr>
          <p:cNvPr id="28" name="Graphic 27" descr="User outline">
            <a:extLst>
              <a:ext uri="{FF2B5EF4-FFF2-40B4-BE49-F238E27FC236}">
                <a16:creationId xmlns:a16="http://schemas.microsoft.com/office/drawing/2014/main" id="{860D5D91-FAC7-5206-63CD-3CD6F64D5A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989371" y="3902174"/>
            <a:ext cx="684230" cy="684230"/>
          </a:xfrm>
          <a:prstGeom prst="rect">
            <a:avLst/>
          </a:prstGeom>
        </p:spPr>
      </p:pic>
      <p:grpSp>
        <p:nvGrpSpPr>
          <p:cNvPr id="29" name="Group 28">
            <a:extLst>
              <a:ext uri="{FF2B5EF4-FFF2-40B4-BE49-F238E27FC236}">
                <a16:creationId xmlns:a16="http://schemas.microsoft.com/office/drawing/2014/main" id="{2E0C11D4-08F5-B851-0B02-A67B3230972A}"/>
              </a:ext>
            </a:extLst>
          </p:cNvPr>
          <p:cNvGrpSpPr/>
          <p:nvPr/>
        </p:nvGrpSpPr>
        <p:grpSpPr>
          <a:xfrm>
            <a:off x="8692771" y="4005657"/>
            <a:ext cx="2269053" cy="1890323"/>
            <a:chOff x="6297433" y="3627897"/>
            <a:chExt cx="2269053" cy="1890323"/>
          </a:xfrm>
        </p:grpSpPr>
        <p:grpSp>
          <p:nvGrpSpPr>
            <p:cNvPr id="30" name="Group 29">
              <a:extLst>
                <a:ext uri="{FF2B5EF4-FFF2-40B4-BE49-F238E27FC236}">
                  <a16:creationId xmlns:a16="http://schemas.microsoft.com/office/drawing/2014/main" id="{22C27C7F-4C6E-0C66-DE54-03D5DC4853BE}"/>
                </a:ext>
              </a:extLst>
            </p:cNvPr>
            <p:cNvGrpSpPr/>
            <p:nvPr/>
          </p:nvGrpSpPr>
          <p:grpSpPr>
            <a:xfrm>
              <a:off x="6312692" y="3627897"/>
              <a:ext cx="2245772" cy="486903"/>
              <a:chOff x="5511718" y="4359395"/>
              <a:chExt cx="2676525" cy="533400"/>
            </a:xfrm>
          </p:grpSpPr>
          <p:pic>
            <p:nvPicPr>
              <p:cNvPr id="33" name="Picture 32">
                <a:extLst>
                  <a:ext uri="{FF2B5EF4-FFF2-40B4-BE49-F238E27FC236}">
                    <a16:creationId xmlns:a16="http://schemas.microsoft.com/office/drawing/2014/main" id="{D28CD6AE-DA5E-6642-3E61-00E6D2B14B07}"/>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34" name="Picture 33">
                <a:extLst>
                  <a:ext uri="{FF2B5EF4-FFF2-40B4-BE49-F238E27FC236}">
                    <a16:creationId xmlns:a16="http://schemas.microsoft.com/office/drawing/2014/main" id="{830E42EB-3B8C-8FD5-C30F-C7E5E97AA7C3}"/>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31" name="Rectangle 30">
              <a:extLst>
                <a:ext uri="{FF2B5EF4-FFF2-40B4-BE49-F238E27FC236}">
                  <a16:creationId xmlns:a16="http://schemas.microsoft.com/office/drawing/2014/main" id="{603DC4AD-F5A1-11F1-C073-B189AA374759}"/>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32" name="TextBox 31">
              <a:extLst>
                <a:ext uri="{FF2B5EF4-FFF2-40B4-BE49-F238E27FC236}">
                  <a16:creationId xmlns:a16="http://schemas.microsoft.com/office/drawing/2014/main" id="{B4647F19-D9F2-66DC-3EC6-F2F5EEDBA5F4}"/>
                </a:ext>
              </a:extLst>
            </p:cNvPr>
            <p:cNvSpPr txBox="1"/>
            <p:nvPr/>
          </p:nvSpPr>
          <p:spPr>
            <a:xfrm>
              <a:off x="6309076" y="4117838"/>
              <a:ext cx="2229864" cy="116955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srgbClr val="FFC000">
                      <a:lumMod val="75000"/>
                    </a:srgbClr>
                  </a:solidFill>
                  <a:effectLst/>
                  <a:uLnTx/>
                  <a:uFillTx/>
                  <a:latin typeface="Segoe UI" panose="020B0502040204020203" pitchFamily="34" charset="0"/>
                  <a:ea typeface="+mn-ea"/>
                  <a:cs typeface="Segoe UI" panose="020B0502040204020203" pitchFamily="34" charset="0"/>
                </a:rPr>
                <a:t>the great wall of </a:t>
              </a:r>
              <a:r>
                <a:rPr kumimoji="0" lang="en-US" sz="1200" b="0" i="0" u="none" strike="noStrike" kern="1200" cap="none" spc="0" normalizeH="0" baseline="0" noProof="0" err="1">
                  <a:ln>
                    <a:noFill/>
                  </a:ln>
                  <a:solidFill>
                    <a:srgbClr val="FFC000">
                      <a:lumMod val="75000"/>
                    </a:srgbClr>
                  </a:solidFill>
                  <a:effectLst/>
                  <a:uLnTx/>
                  <a:uFillTx/>
                  <a:latin typeface="Segoe UI" panose="020B0502040204020203" pitchFamily="34" charset="0"/>
                  <a:ea typeface="+mn-ea"/>
                  <a:cs typeface="Segoe UI" panose="020B0502040204020203" pitchFamily="34" charset="0"/>
                </a:rPr>
                <a:t>china</a:t>
              </a:r>
              <a:endParaRPr kumimoji="0" lang="en-US" sz="1200" b="0" i="0" u="none" strike="noStrike" kern="1200" cap="none" spc="0" normalizeH="0" baseline="0" noProof="0">
                <a:ln>
                  <a:noFill/>
                </a:ln>
                <a:solidFill>
                  <a:srgbClr val="FFC000">
                    <a:lumMod val="75000"/>
                  </a:srgbClr>
                </a:solidFill>
                <a:effectLst/>
                <a:uLnTx/>
                <a:uFillTx/>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film 2013</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trailer</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 </a:t>
              </a:r>
              <a:r>
                <a:rPr kumimoji="0" lang="en-US" sz="1200" b="0" i="0" u="none" strike="noStrike" kern="1200" cap="none" spc="0" normalizeH="0" baseline="0" noProof="0" err="1">
                  <a:ln>
                    <a:noFill/>
                  </a:ln>
                  <a:solidFill>
                    <a:prstClr val="black"/>
                  </a:solidFill>
                  <a:effectLst/>
                  <a:uLnTx/>
                  <a:uFillTx/>
                  <a:latin typeface="Segoe UI" panose="020B0502040204020203" pitchFamily="34" charset="0"/>
                  <a:ea typeface="+mn-ea"/>
                  <a:cs typeface="Segoe UI" panose="020B0502040204020203" pitchFamily="34" charset="0"/>
                </a:rPr>
                <a:t>gatsby</a:t>
              </a: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 film 1974</a:t>
              </a: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rPr>
                <a:t>the greatest showman</a:t>
              </a:r>
            </a:p>
          </p:txBody>
        </p:sp>
      </p:grpSp>
      <p:grpSp>
        <p:nvGrpSpPr>
          <p:cNvPr id="35" name="Group 34">
            <a:extLst>
              <a:ext uri="{FF2B5EF4-FFF2-40B4-BE49-F238E27FC236}">
                <a16:creationId xmlns:a16="http://schemas.microsoft.com/office/drawing/2014/main" id="{7BB6A352-C172-2FEC-2C8A-80E9908C7AFA}"/>
              </a:ext>
            </a:extLst>
          </p:cNvPr>
          <p:cNvGrpSpPr/>
          <p:nvPr/>
        </p:nvGrpSpPr>
        <p:grpSpPr>
          <a:xfrm>
            <a:off x="8676868" y="1830732"/>
            <a:ext cx="2257410" cy="1550827"/>
            <a:chOff x="3143" y="1187884"/>
            <a:chExt cx="3064668" cy="1913265"/>
          </a:xfrm>
        </p:grpSpPr>
        <p:sp>
          <p:nvSpPr>
            <p:cNvPr id="36" name="Rectangle 35">
              <a:extLst>
                <a:ext uri="{FF2B5EF4-FFF2-40B4-BE49-F238E27FC236}">
                  <a16:creationId xmlns:a16="http://schemas.microsoft.com/office/drawing/2014/main" id="{A20B8741-56E1-B388-1BD5-99579FE6D800}"/>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37" name="TextBox 36">
              <a:extLst>
                <a:ext uri="{FF2B5EF4-FFF2-40B4-BE49-F238E27FC236}">
                  <a16:creationId xmlns:a16="http://schemas.microsoft.com/office/drawing/2014/main" id="{39003E32-0417-3A0B-FC92-B9ED2E115A3F}"/>
                </a:ext>
              </a:extLst>
            </p:cNvPr>
            <p:cNvSpPr txBox="1"/>
            <p:nvPr/>
          </p:nvSpPr>
          <p:spPr>
            <a:xfrm>
              <a:off x="3143" y="1187884"/>
              <a:ext cx="3064668" cy="19132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1"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Search/Click History:</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the wolf of wall street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the revenant</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inception</a:t>
              </a: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gangs of new </a:t>
              </a:r>
              <a:r>
                <a:rPr kumimoji="0" lang="en-US" sz="1200" b="0" i="0" u="none" strike="noStrike" kern="1200" cap="none" spc="0" normalizeH="0" baseline="0" noProof="0" err="1">
                  <a:ln>
                    <a:noFill/>
                  </a:ln>
                  <a:solidFill>
                    <a:prstClr val="black">
                      <a:lumMod val="50000"/>
                    </a:prstClr>
                  </a:solidFill>
                  <a:effectLst/>
                  <a:uLnTx/>
                  <a:uFillTx/>
                  <a:latin typeface="Segoe UI" panose="020B0502040204020203" pitchFamily="34" charset="0"/>
                  <a:ea typeface="+mn-ea"/>
                  <a:cs typeface="Segoe UI" panose="020B0502040204020203" pitchFamily="34" charset="0"/>
                </a:rPr>
                <a:t>york</a:t>
              </a:r>
              <a:endPar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endParaRPr>
            </a:p>
            <a:p>
              <a:pPr marL="0" marR="0" lvl="1" indent="0" algn="l" defTabSz="711200" rtl="0" eaLnBrk="1" fontAlgn="auto" latinLnBrk="0" hangingPunct="1">
                <a:lnSpc>
                  <a:spcPct val="90000"/>
                </a:lnSpc>
                <a:spcBef>
                  <a:spcPct val="0"/>
                </a:spcBef>
                <a:spcAft>
                  <a:spcPct val="1500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pain &amp; gain</a:t>
              </a:r>
            </a:p>
            <a:p>
              <a:pPr marL="0" marR="0" lvl="1" indent="0" algn="l" defTabSz="711200" rtl="0" eaLnBrk="1" fontAlgn="auto" latinLnBrk="0" hangingPunct="1">
                <a:lnSpc>
                  <a:spcPct val="90000"/>
                </a:lnSpc>
                <a:spcBef>
                  <a:spcPct val="0"/>
                </a:spcBef>
                <a:spcAft>
                  <a:spcPct val="15000"/>
                </a:spcAft>
                <a:buClrTx/>
                <a:buSzTx/>
                <a:buFontTx/>
                <a:buNone/>
                <a:tabLst/>
                <a:defRPr/>
              </a:pPr>
              <a:endPar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endParaRPr>
            </a:p>
          </p:txBody>
        </p:sp>
      </p:grpSp>
      <p:sp>
        <p:nvSpPr>
          <p:cNvPr id="38" name="TextBox 37">
            <a:extLst>
              <a:ext uri="{FF2B5EF4-FFF2-40B4-BE49-F238E27FC236}">
                <a16:creationId xmlns:a16="http://schemas.microsoft.com/office/drawing/2014/main" id="{5DC4ECEC-EDBC-0E71-CB9C-9FECF9FD3AB6}"/>
              </a:ext>
            </a:extLst>
          </p:cNvPr>
          <p:cNvSpPr txBox="1"/>
          <p:nvPr/>
        </p:nvSpPr>
        <p:spPr>
          <a:xfrm>
            <a:off x="8676868" y="3416609"/>
            <a:ext cx="2257410" cy="461665"/>
          </a:xfrm>
          <a:prstGeom prst="rect">
            <a:avLst/>
          </a:prstGeom>
          <a:solidFill>
            <a:schemeClr val="accent4">
              <a:lumMod val="20000"/>
              <a:lumOff val="80000"/>
            </a:schemeClr>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err="1">
                <a:ln>
                  <a:noFill/>
                </a:ln>
                <a:solidFill>
                  <a:prstClr val="black">
                    <a:lumMod val="50000"/>
                  </a:prstClr>
                </a:solidFill>
                <a:effectLst/>
                <a:uLnTx/>
                <a:uFillTx/>
                <a:latin typeface="Segoe UI" panose="020B0502040204020203" pitchFamily="34" charset="0"/>
                <a:ea typeface="+mn-ea"/>
                <a:cs typeface="Segoe UI" panose="020B0502040204020203" pitchFamily="34" charset="0"/>
              </a:rPr>
              <a:t>beijing</a:t>
            </a: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 travel advisory</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lumMod val="50000"/>
                  </a:prstClr>
                </a:solidFill>
                <a:effectLst/>
                <a:uLnTx/>
                <a:uFillTx/>
                <a:latin typeface="Segoe UI" panose="020B0502040204020203" pitchFamily="34" charset="0"/>
                <a:ea typeface="+mn-ea"/>
                <a:cs typeface="Segoe UI" panose="020B0502040204020203" pitchFamily="34" charset="0"/>
              </a:rPr>
              <a:t>forbidden city</a:t>
            </a:r>
          </a:p>
        </p:txBody>
      </p:sp>
      <p:sp>
        <p:nvSpPr>
          <p:cNvPr id="39" name="TextBox 38">
            <a:extLst>
              <a:ext uri="{FF2B5EF4-FFF2-40B4-BE49-F238E27FC236}">
                <a16:creationId xmlns:a16="http://schemas.microsoft.com/office/drawing/2014/main" id="{17F6567D-014A-AEF5-E27D-D2D61248A7CC}"/>
              </a:ext>
            </a:extLst>
          </p:cNvPr>
          <p:cNvSpPr txBox="1"/>
          <p:nvPr/>
        </p:nvSpPr>
        <p:spPr>
          <a:xfrm>
            <a:off x="7349459" y="3465150"/>
            <a:ext cx="1231264" cy="52322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C000">
                    <a:lumMod val="75000"/>
                  </a:srgbClr>
                </a:solidFill>
                <a:effectLst/>
                <a:uLnTx/>
                <a:uFillTx/>
                <a:latin typeface="Segoe UI" panose="020B0502040204020203" pitchFamily="34" charset="0"/>
                <a:ea typeface="+mn-ea"/>
                <a:cs typeface="Segoe UI" panose="020B0502040204020203" pitchFamily="34" charset="0"/>
              </a:rPr>
              <a:t>Session history</a:t>
            </a:r>
          </a:p>
        </p:txBody>
      </p:sp>
      <p:sp>
        <p:nvSpPr>
          <p:cNvPr id="40" name="Arrow: Right 39">
            <a:extLst>
              <a:ext uri="{FF2B5EF4-FFF2-40B4-BE49-F238E27FC236}">
                <a16:creationId xmlns:a16="http://schemas.microsoft.com/office/drawing/2014/main" id="{88E71830-B52C-7211-4E13-3EA8708952DD}"/>
              </a:ext>
            </a:extLst>
          </p:cNvPr>
          <p:cNvSpPr/>
          <p:nvPr/>
        </p:nvSpPr>
        <p:spPr>
          <a:xfrm>
            <a:off x="7632113" y="4127383"/>
            <a:ext cx="684230" cy="243452"/>
          </a:xfrm>
          <a:prstGeom prst="rightArrow">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white"/>
              </a:solidFill>
              <a:effectLst/>
              <a:uLnTx/>
              <a:uFillTx/>
              <a:latin typeface="Segoe UI" panose="020B0502040204020203" pitchFamily="34" charset="0"/>
              <a:ea typeface="+mn-ea"/>
              <a:cs typeface="Segoe UI" panose="020B0502040204020203" pitchFamily="34" charset="0"/>
            </a:endParaRPr>
          </a:p>
        </p:txBody>
      </p:sp>
      <p:sp>
        <p:nvSpPr>
          <p:cNvPr id="41" name="Right Brace 40">
            <a:extLst>
              <a:ext uri="{FF2B5EF4-FFF2-40B4-BE49-F238E27FC236}">
                <a16:creationId xmlns:a16="http://schemas.microsoft.com/office/drawing/2014/main" id="{4245117C-8148-5622-FF7D-CBA09518BE26}"/>
              </a:ext>
            </a:extLst>
          </p:cNvPr>
          <p:cNvSpPr/>
          <p:nvPr/>
        </p:nvSpPr>
        <p:spPr>
          <a:xfrm>
            <a:off x="10989371" y="1830732"/>
            <a:ext cx="239049" cy="15508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prstClr val="black"/>
              </a:solidFill>
              <a:effectLst/>
              <a:uLnTx/>
              <a:uFillTx/>
              <a:latin typeface="Segoe UI" panose="020B0502040204020203" pitchFamily="34" charset="0"/>
              <a:ea typeface="+mn-ea"/>
              <a:cs typeface="Segoe UI" panose="020B0502040204020203" pitchFamily="34" charset="0"/>
            </a:endParaRPr>
          </a:p>
        </p:txBody>
      </p:sp>
      <p:sp>
        <p:nvSpPr>
          <p:cNvPr id="42" name="TextBox 41">
            <a:extLst>
              <a:ext uri="{FF2B5EF4-FFF2-40B4-BE49-F238E27FC236}">
                <a16:creationId xmlns:a16="http://schemas.microsoft.com/office/drawing/2014/main" id="{9F633E4A-BA22-1555-DA6A-FCA2CBC57083}"/>
              </a:ext>
            </a:extLst>
          </p:cNvPr>
          <p:cNvSpPr txBox="1"/>
          <p:nvPr/>
        </p:nvSpPr>
        <p:spPr>
          <a:xfrm rot="16200000">
            <a:off x="10908470" y="2436868"/>
            <a:ext cx="1102610" cy="33855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prstClr val="black"/>
                </a:solidFill>
                <a:effectLst/>
                <a:uLnTx/>
                <a:uFillTx/>
                <a:latin typeface="Calibri" panose="020F0502020204030204"/>
                <a:ea typeface="+mn-ea"/>
                <a:cs typeface="+mn-cs"/>
              </a:rPr>
              <a:t>Long-term</a:t>
            </a:r>
          </a:p>
        </p:txBody>
      </p:sp>
    </p:spTree>
    <p:extLst>
      <p:ext uri="{BB962C8B-B14F-4D97-AF65-F5344CB8AC3E}">
        <p14:creationId xmlns:p14="http://schemas.microsoft.com/office/powerpoint/2010/main" val="3002571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id="{ED69C68E-D555-2234-A97B-042DFC523BA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261FBAE-49E2-4974-115E-662CAAD128F3}"/>
              </a:ext>
            </a:extLst>
          </p:cNvPr>
          <p:cNvSpPr>
            <a:spLocks noGrp="1"/>
          </p:cNvSpPr>
          <p:nvPr>
            <p:ph idx="1"/>
          </p:nvPr>
        </p:nvSpPr>
        <p:spPr>
          <a:xfrm>
            <a:off x="147638" y="1128713"/>
            <a:ext cx="5805487" cy="2890837"/>
          </a:xfrm>
        </p:spPr>
        <p:txBody>
          <a:bodyPr>
            <a:normAutofit fontScale="92500" lnSpcReduction="10000"/>
          </a:bodyPr>
          <a:lstStyle/>
          <a:p>
            <a:r>
              <a:rPr lang="en-US" dirty="0"/>
              <a:t>Ghosting: auto-completing a search recommendation by highlighting the suggested text inline i.e., within the search box. </a:t>
            </a:r>
          </a:p>
          <a:p>
            <a:r>
              <a:rPr lang="en-US" dirty="0"/>
              <a:t>Session-context ghosting increased the acceptance of offered suggestions by 6.18% and reduced misspelled searches by 4.42% [Ramachandran et al, 2019]</a:t>
            </a:r>
          </a:p>
          <a:p>
            <a:endParaRPr lang="en-IN" dirty="0"/>
          </a:p>
        </p:txBody>
      </p:sp>
      <p:sp>
        <p:nvSpPr>
          <p:cNvPr id="9" name="Content Placeholder 8">
            <a:extLst>
              <a:ext uri="{FF2B5EF4-FFF2-40B4-BE49-F238E27FC236}">
                <a16:creationId xmlns:a16="http://schemas.microsoft.com/office/drawing/2014/main" id="{8D6846C7-7C09-0AEC-1A95-0D486EDD3B2F}"/>
              </a:ext>
            </a:extLst>
          </p:cNvPr>
          <p:cNvSpPr>
            <a:spLocks noGrp="1"/>
          </p:cNvSpPr>
          <p:nvPr>
            <p:ph idx="13"/>
          </p:nvPr>
        </p:nvSpPr>
        <p:spPr>
          <a:xfrm>
            <a:off x="147638" y="6235687"/>
            <a:ext cx="11891962" cy="236550"/>
          </a:xfrm>
        </p:spPr>
        <p:txBody>
          <a:bodyPr>
            <a:noAutofit/>
          </a:bodyPr>
          <a:lstStyle/>
          <a:p>
            <a:pPr marL="0" indent="0">
              <a:spcBef>
                <a:spcPts val="0"/>
              </a:spcBef>
              <a:buNone/>
            </a:pPr>
            <a:r>
              <a:rPr lang="en-US" sz="1000" b="0" i="0" dirty="0">
                <a:solidFill>
                  <a:srgbClr val="222222"/>
                </a:solidFill>
                <a:effectLst/>
                <a:latin typeface="Arial" panose="020B0604020202020204" pitchFamily="34" charset="0"/>
              </a:rPr>
              <a:t>Ramachandran, Lakshmi, and Uma Murthy. "Ghosting: contextualized query auto-completion on Amazon search." In </a:t>
            </a:r>
            <a:r>
              <a:rPr lang="en-US" sz="1000" b="0" i="1" dirty="0">
                <a:solidFill>
                  <a:srgbClr val="222222"/>
                </a:solidFill>
                <a:effectLst/>
                <a:latin typeface="Arial" panose="020B0604020202020204" pitchFamily="34" charset="0"/>
              </a:rPr>
              <a:t>SIGIR</a:t>
            </a:r>
            <a:r>
              <a:rPr lang="en-US" sz="1000" b="0" i="0" dirty="0">
                <a:solidFill>
                  <a:srgbClr val="222222"/>
                </a:solidFill>
                <a:effectLst/>
                <a:latin typeface="Arial" panose="020B0604020202020204" pitchFamily="34" charset="0"/>
              </a:rPr>
              <a:t>, pp. 1377-1378. 2019.</a:t>
            </a:r>
          </a:p>
          <a:p>
            <a:pPr marL="0" indent="0">
              <a:spcBef>
                <a:spcPts val="0"/>
              </a:spcBef>
              <a:buNone/>
            </a:pPr>
            <a:r>
              <a:rPr lang="en-US" sz="1000" b="0" i="0" dirty="0">
                <a:solidFill>
                  <a:srgbClr val="222222"/>
                </a:solidFill>
                <a:effectLst/>
                <a:latin typeface="Arial" panose="020B0604020202020204" pitchFamily="34" charset="0"/>
              </a:rPr>
              <a:t>Bar-</a:t>
            </a:r>
            <a:r>
              <a:rPr lang="en-US" sz="1000" b="0" i="0" dirty="0" err="1">
                <a:solidFill>
                  <a:srgbClr val="222222"/>
                </a:solidFill>
                <a:effectLst/>
                <a:latin typeface="Arial" panose="020B0604020202020204" pitchFamily="34" charset="0"/>
              </a:rPr>
              <a:t>Yossef</a:t>
            </a:r>
            <a:r>
              <a:rPr lang="en-US" sz="1000" b="0" i="0" dirty="0">
                <a:solidFill>
                  <a:srgbClr val="222222"/>
                </a:solidFill>
                <a:effectLst/>
                <a:latin typeface="Arial" panose="020B0604020202020204" pitchFamily="34" charset="0"/>
              </a:rPr>
              <a:t>, Ziv, and </a:t>
            </a:r>
            <a:r>
              <a:rPr lang="en-US" sz="1000" b="0" i="0" dirty="0" err="1">
                <a:solidFill>
                  <a:srgbClr val="222222"/>
                </a:solidFill>
                <a:effectLst/>
                <a:latin typeface="Arial" panose="020B0604020202020204" pitchFamily="34" charset="0"/>
              </a:rPr>
              <a:t>Naama</a:t>
            </a:r>
            <a:r>
              <a:rPr lang="en-US" sz="1000" b="0" i="0" dirty="0">
                <a:solidFill>
                  <a:srgbClr val="222222"/>
                </a:solidFill>
                <a:effectLst/>
                <a:latin typeface="Arial" panose="020B0604020202020204" pitchFamily="34" charset="0"/>
              </a:rPr>
              <a:t> Kraus. "Context-sensitive query auto-completion." In </a:t>
            </a:r>
            <a:r>
              <a:rPr lang="en-US" sz="1000" b="0" i="1" dirty="0">
                <a:solidFill>
                  <a:srgbClr val="222222"/>
                </a:solidFill>
                <a:effectLst/>
                <a:latin typeface="Arial" panose="020B0604020202020204" pitchFamily="34" charset="0"/>
              </a:rPr>
              <a:t>WWW</a:t>
            </a:r>
            <a:r>
              <a:rPr lang="en-US" sz="1000" b="0" i="0" dirty="0">
                <a:solidFill>
                  <a:srgbClr val="222222"/>
                </a:solidFill>
                <a:effectLst/>
                <a:latin typeface="Arial" panose="020B0604020202020204" pitchFamily="34" charset="0"/>
              </a:rPr>
              <a:t>, pp. 107-116. 2011.</a:t>
            </a:r>
            <a:endParaRPr lang="en-US" sz="1000" dirty="0"/>
          </a:p>
          <a:p>
            <a:pPr>
              <a:spcBef>
                <a:spcPts val="0"/>
              </a:spcBef>
            </a:pPr>
            <a:endParaRPr lang="en-IN" sz="1000" dirty="0"/>
          </a:p>
        </p:txBody>
      </p:sp>
      <p:sp>
        <p:nvSpPr>
          <p:cNvPr id="10" name="Content Placeholder 9">
            <a:extLst>
              <a:ext uri="{FF2B5EF4-FFF2-40B4-BE49-F238E27FC236}">
                <a16:creationId xmlns:a16="http://schemas.microsoft.com/office/drawing/2014/main" id="{F48D55FF-E3F2-095A-D80C-27FFE3933464}"/>
              </a:ext>
            </a:extLst>
          </p:cNvPr>
          <p:cNvSpPr>
            <a:spLocks noGrp="1"/>
          </p:cNvSpPr>
          <p:nvPr>
            <p:ph idx="14"/>
          </p:nvPr>
        </p:nvSpPr>
        <p:spPr/>
        <p:txBody>
          <a:bodyPr>
            <a:normAutofit/>
          </a:bodyPr>
          <a:lstStyle/>
          <a:p>
            <a:r>
              <a:rPr lang="en-US" dirty="0">
                <a:latin typeface="Calibri Light (Headings)"/>
              </a:rPr>
              <a:t>Context sensitive AS [Bar-</a:t>
            </a:r>
            <a:r>
              <a:rPr lang="en-US" dirty="0" err="1">
                <a:latin typeface="Calibri Light (Headings)"/>
              </a:rPr>
              <a:t>Yossef</a:t>
            </a:r>
            <a:r>
              <a:rPr lang="en-US" dirty="0">
                <a:latin typeface="Calibri Light (Headings)"/>
              </a:rPr>
              <a:t> et al. 2011]</a:t>
            </a:r>
          </a:p>
          <a:p>
            <a:pPr lvl="1"/>
            <a:r>
              <a:rPr lang="en-US" dirty="0"/>
              <a:t>After “</a:t>
            </a:r>
            <a:r>
              <a:rPr lang="en-US" dirty="0" err="1"/>
              <a:t>richard</a:t>
            </a:r>
            <a:r>
              <a:rPr lang="en-US" dirty="0"/>
              <a:t> </a:t>
            </a:r>
            <a:r>
              <a:rPr lang="en-US" dirty="0" err="1"/>
              <a:t>nixon</a:t>
            </a:r>
            <a:r>
              <a:rPr lang="en-US" dirty="0"/>
              <a:t>” the most popular successive query starting with “am” is “</a:t>
            </a:r>
            <a:r>
              <a:rPr lang="en-US" dirty="0" err="1"/>
              <a:t>american</a:t>
            </a:r>
            <a:r>
              <a:rPr lang="en-US" dirty="0"/>
              <a:t> presidents”.</a:t>
            </a:r>
          </a:p>
          <a:p>
            <a:pPr lvl="1"/>
            <a:r>
              <a:rPr lang="en-US" dirty="0"/>
              <a:t>Handle sparsity of co-occurrences</a:t>
            </a:r>
          </a:p>
          <a:p>
            <a:pPr lvl="2"/>
            <a:r>
              <a:rPr lang="en-US" dirty="0"/>
              <a:t>clustering similar query sequences together</a:t>
            </a:r>
          </a:p>
          <a:p>
            <a:pPr lvl="2"/>
            <a:r>
              <a:rPr lang="en-US" dirty="0"/>
              <a:t>similarity may be syntactic (e.g., </a:t>
            </a:r>
            <a:r>
              <a:rPr lang="en-US" dirty="0" err="1"/>
              <a:t>american</a:t>
            </a:r>
            <a:r>
              <a:rPr lang="en-US" dirty="0"/>
              <a:t> airlines → </a:t>
            </a:r>
            <a:r>
              <a:rPr lang="en-US" dirty="0" err="1"/>
              <a:t>american</a:t>
            </a:r>
            <a:r>
              <a:rPr lang="en-US" dirty="0"/>
              <a:t> airlines flight status) or only semantic (e.g., </a:t>
            </a:r>
            <a:r>
              <a:rPr lang="en-US" dirty="0" err="1"/>
              <a:t>american</a:t>
            </a:r>
            <a:r>
              <a:rPr lang="en-US" dirty="0"/>
              <a:t> airlines → continental).</a:t>
            </a:r>
            <a:endParaRPr lang="en-IN" dirty="0"/>
          </a:p>
        </p:txBody>
      </p:sp>
      <p:sp>
        <p:nvSpPr>
          <p:cNvPr id="2" name="Title 1">
            <a:extLst>
              <a:ext uri="{FF2B5EF4-FFF2-40B4-BE49-F238E27FC236}">
                <a16:creationId xmlns:a16="http://schemas.microsoft.com/office/drawing/2014/main" id="{0139A432-2D07-D057-43CD-D9B2542E0D04}"/>
              </a:ext>
            </a:extLst>
          </p:cNvPr>
          <p:cNvSpPr>
            <a:spLocks noGrp="1"/>
          </p:cNvSpPr>
          <p:nvPr>
            <p:ph type="title"/>
          </p:nvPr>
        </p:nvSpPr>
        <p:spPr/>
        <p:txBody>
          <a:bodyPr/>
          <a:lstStyle/>
          <a:p>
            <a:r>
              <a:rPr lang="en-IN" dirty="0"/>
              <a:t>Ghosting, Session co-occurrences</a:t>
            </a:r>
          </a:p>
        </p:txBody>
      </p:sp>
      <p:pic>
        <p:nvPicPr>
          <p:cNvPr id="8" name="Picture 7">
            <a:extLst>
              <a:ext uri="{FF2B5EF4-FFF2-40B4-BE49-F238E27FC236}">
                <a16:creationId xmlns:a16="http://schemas.microsoft.com/office/drawing/2014/main" id="{71A00247-8FDF-6FC2-C663-DB523A4564CC}"/>
              </a:ext>
            </a:extLst>
          </p:cNvPr>
          <p:cNvPicPr>
            <a:picLocks noChangeAspect="1"/>
          </p:cNvPicPr>
          <p:nvPr/>
        </p:nvPicPr>
        <p:blipFill>
          <a:blip r:embed="rId3"/>
          <a:stretch>
            <a:fillRect/>
          </a:stretch>
        </p:blipFill>
        <p:spPr>
          <a:xfrm>
            <a:off x="614363" y="3951361"/>
            <a:ext cx="4458811" cy="2168452"/>
          </a:xfrm>
          <a:prstGeom prst="rect">
            <a:avLst/>
          </a:prstGeom>
        </p:spPr>
      </p:pic>
      <p:sp>
        <p:nvSpPr>
          <p:cNvPr id="4" name="Slide Number Placeholder 3">
            <a:extLst>
              <a:ext uri="{FF2B5EF4-FFF2-40B4-BE49-F238E27FC236}">
                <a16:creationId xmlns:a16="http://schemas.microsoft.com/office/drawing/2014/main" id="{04CA83ED-BB36-D6FD-6A21-1E9CD7F6A8BA}"/>
              </a:ext>
            </a:extLst>
          </p:cNvPr>
          <p:cNvSpPr>
            <a:spLocks noGrp="1"/>
          </p:cNvSpPr>
          <p:nvPr>
            <p:ph type="sldNum" sz="quarter" idx="12"/>
          </p:nvPr>
        </p:nvSpPr>
        <p:spPr/>
        <p:txBody>
          <a:bodyPr/>
          <a:lstStyle/>
          <a:p>
            <a:fld id="{AE17A532-D286-470D-AE82-1500C848B688}" type="slidenum">
              <a:rPr lang="en-US" smtClean="0"/>
              <a:pPr/>
              <a:t>21</a:t>
            </a:fld>
            <a:endParaRPr lang="en-US" dirty="0"/>
          </a:p>
        </p:txBody>
      </p:sp>
    </p:spTree>
    <p:extLst>
      <p:ext uri="{BB962C8B-B14F-4D97-AF65-F5344CB8AC3E}">
        <p14:creationId xmlns:p14="http://schemas.microsoft.com/office/powerpoint/2010/main" val="3877417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005E833-B670-FCF0-BC6C-992979811C52}"/>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2060813-D3C2-5A51-312E-BC5A79BAAAC3}"/>
              </a:ext>
            </a:extLst>
          </p:cNvPr>
          <p:cNvSpPr>
            <a:spLocks noGrp="1"/>
          </p:cNvSpPr>
          <p:nvPr>
            <p:ph idx="1"/>
          </p:nvPr>
        </p:nvSpPr>
        <p:spPr>
          <a:xfrm>
            <a:off x="147638" y="1128713"/>
            <a:ext cx="5805487" cy="2943225"/>
          </a:xfrm>
        </p:spPr>
        <p:txBody>
          <a:bodyPr>
            <a:normAutofit fontScale="85000" lnSpcReduction="20000"/>
          </a:bodyPr>
          <a:lstStyle/>
          <a:p>
            <a:pPr marL="0" indent="0">
              <a:buNone/>
            </a:pPr>
            <a:r>
              <a:rPr lang="en-GB" dirty="0"/>
              <a:t>Small portions of the prefix can be corrected at </a:t>
            </a:r>
            <a:r>
              <a:rPr lang="en-GB" dirty="0" err="1"/>
              <a:t>trie</a:t>
            </a:r>
            <a:r>
              <a:rPr lang="en-GB" dirty="0"/>
              <a:t> exploration time paying a penalty cost. E.g. “</a:t>
            </a:r>
            <a:r>
              <a:rPr lang="en-GB" dirty="0" err="1"/>
              <a:t>cbo</a:t>
            </a:r>
            <a:r>
              <a:rPr lang="en-GB" dirty="0"/>
              <a:t>” </a:t>
            </a:r>
            <a:r>
              <a:rPr lang="en-GB" dirty="0">
                <a:sym typeface="Wingdings" panose="05000000000000000000" pitchFamily="2" charset="2"/>
              </a:rPr>
              <a:t> </a:t>
            </a:r>
            <a:r>
              <a:rPr lang="en-GB" dirty="0"/>
              <a:t>“</a:t>
            </a:r>
            <a:r>
              <a:rPr lang="en-GB" dirty="0" err="1"/>
              <a:t>ceboo</a:t>
            </a:r>
            <a:r>
              <a:rPr lang="en-GB" dirty="0"/>
              <a:t>”</a:t>
            </a:r>
          </a:p>
          <a:p>
            <a:r>
              <a:rPr lang="en-GB" dirty="0"/>
              <a:t>More flexible than Offline Speller because small portions of the prefix can be changed</a:t>
            </a:r>
          </a:p>
          <a:p>
            <a:r>
              <a:rPr lang="en-GB" dirty="0"/>
              <a:t>More coverage</a:t>
            </a:r>
          </a:p>
          <a:p>
            <a:r>
              <a:rPr lang="it-IT" dirty="0"/>
              <a:t>Key idea: it is possible to jump to a different node in the search trie paying a cost dictated from the Conversion table</a:t>
            </a:r>
          </a:p>
        </p:txBody>
      </p:sp>
      <p:sp>
        <p:nvSpPr>
          <p:cNvPr id="8" name="Content Placeholder 7">
            <a:extLst>
              <a:ext uri="{FF2B5EF4-FFF2-40B4-BE49-F238E27FC236}">
                <a16:creationId xmlns:a16="http://schemas.microsoft.com/office/drawing/2014/main" id="{B719CADE-DBF3-9C8E-BC1C-5E43FD4813BA}"/>
              </a:ext>
            </a:extLst>
          </p:cNvPr>
          <p:cNvSpPr>
            <a:spLocks noGrp="1"/>
          </p:cNvSpPr>
          <p:nvPr>
            <p:ph idx="13"/>
          </p:nvPr>
        </p:nvSpPr>
        <p:spPr/>
        <p:txBody>
          <a:bodyPr>
            <a:normAutofit fontScale="40000" lnSpcReduction="20000"/>
          </a:bodyPr>
          <a:lstStyle/>
          <a:p>
            <a:pPr marL="0" indent="0">
              <a:buNone/>
            </a:pPr>
            <a:r>
              <a:rPr lang="en-US" b="0" i="0" dirty="0">
                <a:solidFill>
                  <a:srgbClr val="222222"/>
                </a:solidFill>
                <a:effectLst/>
                <a:latin typeface="Arial" panose="020B0604020202020204" pitchFamily="34" charset="0"/>
              </a:rPr>
              <a:t>Duan, </a:t>
            </a:r>
            <a:r>
              <a:rPr lang="en-US" b="0" i="0" dirty="0" err="1">
                <a:solidFill>
                  <a:srgbClr val="222222"/>
                </a:solidFill>
                <a:effectLst/>
                <a:latin typeface="Arial" panose="020B0604020202020204" pitchFamily="34" charset="0"/>
              </a:rPr>
              <a:t>Huizhong</a:t>
            </a:r>
            <a:r>
              <a:rPr lang="en-US" b="0" i="0" dirty="0">
                <a:solidFill>
                  <a:srgbClr val="222222"/>
                </a:solidFill>
                <a:effectLst/>
                <a:latin typeface="Arial" panose="020B0604020202020204" pitchFamily="34" charset="0"/>
              </a:rPr>
              <a:t>, and Bo-June Hsu. "Online spelling correction for query completion." In </a:t>
            </a:r>
            <a:r>
              <a:rPr lang="en-US" b="0" i="1" dirty="0">
                <a:solidFill>
                  <a:srgbClr val="222222"/>
                </a:solidFill>
                <a:effectLst/>
                <a:latin typeface="Arial" panose="020B0604020202020204" pitchFamily="34" charset="0"/>
              </a:rPr>
              <a:t>Proceedings of the 20th international conference on World wide web</a:t>
            </a:r>
            <a:r>
              <a:rPr lang="en-US" b="0" i="0" dirty="0">
                <a:solidFill>
                  <a:srgbClr val="222222"/>
                </a:solidFill>
                <a:effectLst/>
                <a:latin typeface="Arial" panose="020B0604020202020204" pitchFamily="34" charset="0"/>
              </a:rPr>
              <a:t>, pp. 117-126. 2011.</a:t>
            </a:r>
            <a:endParaRPr lang="en-US" dirty="0"/>
          </a:p>
          <a:p>
            <a:pPr marL="0" indent="0">
              <a:buNone/>
            </a:pPr>
            <a:endParaRPr lang="en-IN" dirty="0"/>
          </a:p>
        </p:txBody>
      </p:sp>
      <p:sp>
        <p:nvSpPr>
          <p:cNvPr id="9" name="Content Placeholder 8">
            <a:extLst>
              <a:ext uri="{FF2B5EF4-FFF2-40B4-BE49-F238E27FC236}">
                <a16:creationId xmlns:a16="http://schemas.microsoft.com/office/drawing/2014/main" id="{6F6F8FA2-5CD4-C546-11E8-594FB19964E4}"/>
              </a:ext>
            </a:extLst>
          </p:cNvPr>
          <p:cNvSpPr>
            <a:spLocks noGrp="1"/>
          </p:cNvSpPr>
          <p:nvPr>
            <p:ph idx="14"/>
          </p:nvPr>
        </p:nvSpPr>
        <p:spPr>
          <a:xfrm>
            <a:off x="6234113" y="1128713"/>
            <a:ext cx="5805487" cy="2500312"/>
          </a:xfrm>
        </p:spPr>
        <p:txBody>
          <a:bodyPr>
            <a:normAutofit fontScale="92500" lnSpcReduction="20000"/>
          </a:bodyPr>
          <a:lstStyle/>
          <a:p>
            <a:r>
              <a:rPr lang="en-US" dirty="0"/>
              <a:t>Defects</a:t>
            </a:r>
          </a:p>
          <a:p>
            <a:pPr lvl="1"/>
            <a:r>
              <a:rPr lang="en-US" dirty="0"/>
              <a:t>Spelling mistakes</a:t>
            </a:r>
          </a:p>
          <a:p>
            <a:pPr lvl="1"/>
            <a:r>
              <a:rPr lang="en-US" dirty="0"/>
              <a:t>Offensive suggestions</a:t>
            </a:r>
          </a:p>
          <a:p>
            <a:pPr lvl="1"/>
            <a:r>
              <a:rPr lang="en-US" dirty="0"/>
              <a:t>Partial suggestions</a:t>
            </a:r>
          </a:p>
          <a:p>
            <a:pPr lvl="1"/>
            <a:r>
              <a:rPr lang="en-US" dirty="0"/>
              <a:t>Rare intents</a:t>
            </a:r>
          </a:p>
          <a:p>
            <a:pPr lvl="1"/>
            <a:r>
              <a:rPr lang="en-US" dirty="0"/>
              <a:t>Non-sensical suggestions/hallucinations</a:t>
            </a:r>
          </a:p>
          <a:p>
            <a:pPr lvl="1"/>
            <a:r>
              <a:rPr lang="en-US" dirty="0"/>
              <a:t>Gibberish</a:t>
            </a:r>
          </a:p>
          <a:p>
            <a:pPr lvl="1"/>
            <a:r>
              <a:rPr lang="en-US" dirty="0"/>
              <a:t>Bad URL</a:t>
            </a:r>
            <a:endParaRPr lang="en-IN" dirty="0"/>
          </a:p>
        </p:txBody>
      </p:sp>
      <p:sp>
        <p:nvSpPr>
          <p:cNvPr id="2" name="Title 1">
            <a:extLst>
              <a:ext uri="{FF2B5EF4-FFF2-40B4-BE49-F238E27FC236}">
                <a16:creationId xmlns:a16="http://schemas.microsoft.com/office/drawing/2014/main" id="{852DC0B2-34F0-10E6-1E8C-7E2FE2CBBD5B}"/>
              </a:ext>
            </a:extLst>
          </p:cNvPr>
          <p:cNvSpPr>
            <a:spLocks noGrp="1"/>
          </p:cNvSpPr>
          <p:nvPr>
            <p:ph type="title"/>
          </p:nvPr>
        </p:nvSpPr>
        <p:spPr/>
        <p:txBody>
          <a:bodyPr/>
          <a:lstStyle/>
          <a:p>
            <a:r>
              <a:rPr lang="en-IN" dirty="0"/>
              <a:t>Online spell correction, Defect handling</a:t>
            </a:r>
          </a:p>
        </p:txBody>
      </p:sp>
      <p:pic>
        <p:nvPicPr>
          <p:cNvPr id="11" name="Picture 10">
            <a:extLst>
              <a:ext uri="{FF2B5EF4-FFF2-40B4-BE49-F238E27FC236}">
                <a16:creationId xmlns:a16="http://schemas.microsoft.com/office/drawing/2014/main" id="{7ADCB468-5B20-C4E5-FAF9-EBBB0A147940}"/>
              </a:ext>
            </a:extLst>
          </p:cNvPr>
          <p:cNvPicPr>
            <a:picLocks noChangeAspect="1"/>
          </p:cNvPicPr>
          <p:nvPr/>
        </p:nvPicPr>
        <p:blipFill>
          <a:blip r:embed="rId3"/>
          <a:stretch>
            <a:fillRect/>
          </a:stretch>
        </p:blipFill>
        <p:spPr>
          <a:xfrm>
            <a:off x="785551" y="4026232"/>
            <a:ext cx="4810650" cy="2093581"/>
          </a:xfrm>
          <a:prstGeom prst="rect">
            <a:avLst/>
          </a:prstGeom>
        </p:spPr>
      </p:pic>
      <p:grpSp>
        <p:nvGrpSpPr>
          <p:cNvPr id="12" name="Group 11">
            <a:extLst>
              <a:ext uri="{FF2B5EF4-FFF2-40B4-BE49-F238E27FC236}">
                <a16:creationId xmlns:a16="http://schemas.microsoft.com/office/drawing/2014/main" id="{EF2B5C3B-9395-98FF-8EAC-64A825C03EEB}"/>
              </a:ext>
            </a:extLst>
          </p:cNvPr>
          <p:cNvGrpSpPr/>
          <p:nvPr/>
        </p:nvGrpSpPr>
        <p:grpSpPr>
          <a:xfrm>
            <a:off x="6057323" y="3649846"/>
            <a:ext cx="3368776" cy="2625358"/>
            <a:chOff x="185161" y="1406056"/>
            <a:chExt cx="3368776" cy="2625358"/>
          </a:xfrm>
        </p:grpSpPr>
        <p:pic>
          <p:nvPicPr>
            <p:cNvPr id="13" name="Picture 12">
              <a:extLst>
                <a:ext uri="{FF2B5EF4-FFF2-40B4-BE49-F238E27FC236}">
                  <a16:creationId xmlns:a16="http://schemas.microsoft.com/office/drawing/2014/main" id="{231B0D59-45E5-DBF4-66C0-C23FE270F955}"/>
                </a:ext>
              </a:extLst>
            </p:cNvPr>
            <p:cNvPicPr>
              <a:picLocks noChangeAspect="1"/>
            </p:cNvPicPr>
            <p:nvPr/>
          </p:nvPicPr>
          <p:blipFill>
            <a:blip r:embed="rId4"/>
            <a:stretch>
              <a:fillRect/>
            </a:stretch>
          </p:blipFill>
          <p:spPr>
            <a:xfrm>
              <a:off x="185161" y="1406056"/>
              <a:ext cx="3368776" cy="2625358"/>
            </a:xfrm>
            <a:prstGeom prst="rect">
              <a:avLst/>
            </a:prstGeom>
          </p:spPr>
        </p:pic>
        <p:sp>
          <p:nvSpPr>
            <p:cNvPr id="14" name="Rectangle 13">
              <a:extLst>
                <a:ext uri="{FF2B5EF4-FFF2-40B4-BE49-F238E27FC236}">
                  <a16:creationId xmlns:a16="http://schemas.microsoft.com/office/drawing/2014/main" id="{A3193EAB-087B-6CC1-DBF3-8E4CDA39B765}"/>
                </a:ext>
              </a:extLst>
            </p:cNvPr>
            <p:cNvSpPr/>
            <p:nvPr/>
          </p:nvSpPr>
          <p:spPr>
            <a:xfrm>
              <a:off x="819150" y="1933575"/>
              <a:ext cx="1362075" cy="226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3DAE039-AD9B-A8BF-9094-61CCF320EF6F}"/>
                </a:ext>
              </a:extLst>
            </p:cNvPr>
            <p:cNvSpPr/>
            <p:nvPr/>
          </p:nvSpPr>
          <p:spPr>
            <a:xfrm>
              <a:off x="819150" y="2574230"/>
              <a:ext cx="1362075" cy="226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6" name="Group 15">
            <a:extLst>
              <a:ext uri="{FF2B5EF4-FFF2-40B4-BE49-F238E27FC236}">
                <a16:creationId xmlns:a16="http://schemas.microsoft.com/office/drawing/2014/main" id="{2656A7D0-E06B-046A-6680-15164473E9AB}"/>
              </a:ext>
            </a:extLst>
          </p:cNvPr>
          <p:cNvGrpSpPr/>
          <p:nvPr/>
        </p:nvGrpSpPr>
        <p:grpSpPr>
          <a:xfrm>
            <a:off x="9041376" y="3686183"/>
            <a:ext cx="2998224" cy="2552684"/>
            <a:chOff x="6481662" y="3153817"/>
            <a:chExt cx="2998224" cy="2552684"/>
          </a:xfrm>
        </p:grpSpPr>
        <p:grpSp>
          <p:nvGrpSpPr>
            <p:cNvPr id="17" name="Group 16">
              <a:extLst>
                <a:ext uri="{FF2B5EF4-FFF2-40B4-BE49-F238E27FC236}">
                  <a16:creationId xmlns:a16="http://schemas.microsoft.com/office/drawing/2014/main" id="{55D66DD1-772E-F11D-81E2-49618488AF53}"/>
                </a:ext>
              </a:extLst>
            </p:cNvPr>
            <p:cNvGrpSpPr/>
            <p:nvPr/>
          </p:nvGrpSpPr>
          <p:grpSpPr>
            <a:xfrm>
              <a:off x="6481662" y="3153817"/>
              <a:ext cx="2998224" cy="2552684"/>
              <a:chOff x="6481662" y="3153817"/>
              <a:chExt cx="2998224" cy="2552684"/>
            </a:xfrm>
          </p:grpSpPr>
          <p:pic>
            <p:nvPicPr>
              <p:cNvPr id="20" name="Picture 19">
                <a:extLst>
                  <a:ext uri="{FF2B5EF4-FFF2-40B4-BE49-F238E27FC236}">
                    <a16:creationId xmlns:a16="http://schemas.microsoft.com/office/drawing/2014/main" id="{E0E48356-04E7-1ADA-CFFA-AE9BF21B1EC0}"/>
                  </a:ext>
                </a:extLst>
              </p:cNvPr>
              <p:cNvPicPr>
                <a:picLocks noChangeAspect="1"/>
              </p:cNvPicPr>
              <p:nvPr/>
            </p:nvPicPr>
            <p:blipFill>
              <a:blip r:embed="rId5"/>
              <a:stretch>
                <a:fillRect/>
              </a:stretch>
            </p:blipFill>
            <p:spPr>
              <a:xfrm>
                <a:off x="6481662" y="3153817"/>
                <a:ext cx="2998224" cy="2552684"/>
              </a:xfrm>
              <a:prstGeom prst="rect">
                <a:avLst/>
              </a:prstGeom>
            </p:spPr>
          </p:pic>
          <p:sp>
            <p:nvSpPr>
              <p:cNvPr id="21" name="Rectangle 20">
                <a:extLst>
                  <a:ext uri="{FF2B5EF4-FFF2-40B4-BE49-F238E27FC236}">
                    <a16:creationId xmlns:a16="http://schemas.microsoft.com/office/drawing/2014/main" id="{97A14862-460B-858E-F15F-B3A86405BA28}"/>
                  </a:ext>
                </a:extLst>
              </p:cNvPr>
              <p:cNvSpPr/>
              <p:nvPr/>
            </p:nvSpPr>
            <p:spPr>
              <a:xfrm>
                <a:off x="7146641" y="4939746"/>
                <a:ext cx="1425859" cy="226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617D63AB-8F87-BCB9-4EEF-97C52A8C59CC}"/>
                </a:ext>
              </a:extLst>
            </p:cNvPr>
            <p:cNvSpPr/>
            <p:nvPr/>
          </p:nvSpPr>
          <p:spPr>
            <a:xfrm>
              <a:off x="7146641" y="4651828"/>
              <a:ext cx="1425859" cy="226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3363DD3-87CC-FC21-2AB9-FD847E60C0E8}"/>
                </a:ext>
              </a:extLst>
            </p:cNvPr>
            <p:cNvSpPr/>
            <p:nvPr/>
          </p:nvSpPr>
          <p:spPr>
            <a:xfrm>
              <a:off x="7114749" y="5296009"/>
              <a:ext cx="2253295" cy="226273"/>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Slide Number Placeholder 3">
            <a:extLst>
              <a:ext uri="{FF2B5EF4-FFF2-40B4-BE49-F238E27FC236}">
                <a16:creationId xmlns:a16="http://schemas.microsoft.com/office/drawing/2014/main" id="{2678E1DF-07F4-C887-5043-8C2F59486F6E}"/>
              </a:ext>
            </a:extLst>
          </p:cNvPr>
          <p:cNvSpPr>
            <a:spLocks noGrp="1"/>
          </p:cNvSpPr>
          <p:nvPr>
            <p:ph type="sldNum" sz="quarter" idx="12"/>
          </p:nvPr>
        </p:nvSpPr>
        <p:spPr/>
        <p:txBody>
          <a:bodyPr/>
          <a:lstStyle/>
          <a:p>
            <a:fld id="{AE17A532-D286-470D-AE82-1500C848B688}" type="slidenum">
              <a:rPr lang="en-US" smtClean="0"/>
              <a:pPr/>
              <a:t>22</a:t>
            </a:fld>
            <a:endParaRPr lang="en-US" dirty="0"/>
          </a:p>
        </p:txBody>
      </p:sp>
    </p:spTree>
    <p:extLst>
      <p:ext uri="{BB962C8B-B14F-4D97-AF65-F5344CB8AC3E}">
        <p14:creationId xmlns:p14="http://schemas.microsoft.com/office/powerpoint/2010/main" val="3381512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5F88720C-4DC7-54CE-3EC5-F7B58246BD9E}"/>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7" name="Content Placeholder 6">
            <a:extLst>
              <a:ext uri="{FF2B5EF4-FFF2-40B4-BE49-F238E27FC236}">
                <a16:creationId xmlns:a16="http://schemas.microsoft.com/office/drawing/2014/main" id="{F1F6998C-7A44-C0A2-65D8-BE5E60DAF152}"/>
              </a:ext>
            </a:extLst>
          </p:cNvPr>
          <p:cNvSpPr>
            <a:spLocks noGrp="1"/>
          </p:cNvSpPr>
          <p:nvPr>
            <p:ph idx="1"/>
          </p:nvPr>
        </p:nvSpPr>
        <p:spPr>
          <a:xfrm>
            <a:off x="147638" y="1128713"/>
            <a:ext cx="5805487" cy="2428875"/>
          </a:xfrm>
        </p:spPr>
        <p:txBody>
          <a:bodyPr>
            <a:normAutofit fontScale="92500" lnSpcReduction="20000"/>
          </a:bodyPr>
          <a:lstStyle/>
          <a:p>
            <a:r>
              <a:rPr lang="en-US" dirty="0"/>
              <a:t>Non-prefix matches</a:t>
            </a:r>
          </a:p>
          <a:p>
            <a:pPr lvl="1"/>
            <a:r>
              <a:rPr lang="en-US" dirty="0"/>
              <a:t>If Q is “shrimp dip rec”, then a plausible completion found by prefix-search could be “shrimp dip recipes”. </a:t>
            </a:r>
          </a:p>
          <a:p>
            <a:pPr lvl="1"/>
            <a:r>
              <a:rPr lang="en-US" dirty="0"/>
              <a:t>A multiterm prefix-search could return, instead, “shrimp </a:t>
            </a:r>
            <a:r>
              <a:rPr lang="en-US" dirty="0" err="1"/>
              <a:t>bienville</a:t>
            </a:r>
            <a:r>
              <a:rPr lang="en-US" dirty="0"/>
              <a:t> dip recipe” or “recipe for appetizer shrimp chipotle dip”.</a:t>
            </a:r>
          </a:p>
          <a:p>
            <a:pPr lvl="1"/>
            <a:r>
              <a:rPr lang="en-US" dirty="0"/>
              <a:t>Use inverted index.</a:t>
            </a:r>
            <a:endParaRPr lang="en-IN" dirty="0"/>
          </a:p>
        </p:txBody>
      </p:sp>
      <p:sp>
        <p:nvSpPr>
          <p:cNvPr id="8" name="Content Placeholder 7">
            <a:extLst>
              <a:ext uri="{FF2B5EF4-FFF2-40B4-BE49-F238E27FC236}">
                <a16:creationId xmlns:a16="http://schemas.microsoft.com/office/drawing/2014/main" id="{57FE672D-0C88-C503-F471-04F039475EC6}"/>
              </a:ext>
            </a:extLst>
          </p:cNvPr>
          <p:cNvSpPr>
            <a:spLocks noGrp="1"/>
          </p:cNvSpPr>
          <p:nvPr>
            <p:ph idx="13"/>
          </p:nvPr>
        </p:nvSpPr>
        <p:spPr/>
        <p:txBody>
          <a:bodyPr>
            <a:normAutofit fontScale="47500" lnSpcReduction="20000"/>
          </a:bodyPr>
          <a:lstStyle/>
          <a:p>
            <a:pPr marL="0" indent="0">
              <a:buNone/>
            </a:pPr>
            <a:r>
              <a:rPr lang="en-US" b="0" i="0" dirty="0">
                <a:solidFill>
                  <a:srgbClr val="222222"/>
                </a:solidFill>
                <a:effectLst/>
                <a:latin typeface="Arial" panose="020B0604020202020204" pitchFamily="34" charset="0"/>
              </a:rPr>
              <a:t>Gog, Simon, Giulio </a:t>
            </a:r>
            <a:r>
              <a:rPr lang="en-US" b="0" i="0" dirty="0" err="1">
                <a:solidFill>
                  <a:srgbClr val="222222"/>
                </a:solidFill>
                <a:effectLst/>
                <a:latin typeface="Arial" panose="020B0604020202020204" pitchFamily="34" charset="0"/>
              </a:rPr>
              <a:t>Ermanno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Pibiri</a:t>
            </a:r>
            <a:r>
              <a:rPr lang="en-US" b="0" i="0" dirty="0">
                <a:solidFill>
                  <a:srgbClr val="222222"/>
                </a:solidFill>
                <a:effectLst/>
                <a:latin typeface="Arial" panose="020B0604020202020204" pitchFamily="34" charset="0"/>
              </a:rPr>
              <a:t>, and </a:t>
            </a:r>
            <a:r>
              <a:rPr lang="en-US" b="0" i="0" dirty="0" err="1">
                <a:solidFill>
                  <a:srgbClr val="222222"/>
                </a:solidFill>
                <a:effectLst/>
                <a:latin typeface="Arial" panose="020B0604020202020204" pitchFamily="34" charset="0"/>
              </a:rPr>
              <a:t>Rossano</a:t>
            </a:r>
            <a:r>
              <a:rPr lang="en-US" b="0" i="0" dirty="0">
                <a:solidFill>
                  <a:srgbClr val="222222"/>
                </a:solidFill>
                <a:effectLst/>
                <a:latin typeface="Arial" panose="020B0604020202020204" pitchFamily="34" charset="0"/>
              </a:rPr>
              <a:t> </a:t>
            </a:r>
            <a:r>
              <a:rPr lang="en-US" b="0" i="0" dirty="0" err="1">
                <a:solidFill>
                  <a:srgbClr val="222222"/>
                </a:solidFill>
                <a:effectLst/>
                <a:latin typeface="Arial" panose="020B0604020202020204" pitchFamily="34" charset="0"/>
              </a:rPr>
              <a:t>Venturini</a:t>
            </a:r>
            <a:r>
              <a:rPr lang="en-US" b="0" i="0" dirty="0">
                <a:solidFill>
                  <a:srgbClr val="222222"/>
                </a:solidFill>
                <a:effectLst/>
                <a:latin typeface="Arial" panose="020B0604020202020204" pitchFamily="34" charset="0"/>
              </a:rPr>
              <a:t>. "Efficient and effective query auto-completion." In </a:t>
            </a:r>
            <a:r>
              <a:rPr lang="en-US" b="0" i="1" dirty="0">
                <a:solidFill>
                  <a:srgbClr val="222222"/>
                </a:solidFill>
                <a:effectLst/>
                <a:latin typeface="Arial" panose="020B0604020202020204" pitchFamily="34" charset="0"/>
              </a:rPr>
              <a:t>SIGIR</a:t>
            </a:r>
            <a:r>
              <a:rPr lang="en-US" b="0" i="0" dirty="0">
                <a:solidFill>
                  <a:srgbClr val="222222"/>
                </a:solidFill>
                <a:effectLst/>
                <a:latin typeface="Arial" panose="020B0604020202020204" pitchFamily="34" charset="0"/>
              </a:rPr>
              <a:t>, pp. 2271-2280. 2020.</a:t>
            </a:r>
            <a:endParaRPr lang="en-US" dirty="0"/>
          </a:p>
          <a:p>
            <a:pPr marL="0" indent="0">
              <a:buNone/>
            </a:pPr>
            <a:endParaRPr lang="en-IN" dirty="0"/>
          </a:p>
        </p:txBody>
      </p:sp>
      <p:sp>
        <p:nvSpPr>
          <p:cNvPr id="9" name="Content Placeholder 8">
            <a:extLst>
              <a:ext uri="{FF2B5EF4-FFF2-40B4-BE49-F238E27FC236}">
                <a16:creationId xmlns:a16="http://schemas.microsoft.com/office/drawing/2014/main" id="{58DCC9DE-5971-FC4B-4C46-A2DFD4374D25}"/>
              </a:ext>
            </a:extLst>
          </p:cNvPr>
          <p:cNvSpPr>
            <a:spLocks noGrp="1"/>
          </p:cNvSpPr>
          <p:nvPr>
            <p:ph idx="14"/>
          </p:nvPr>
        </p:nvSpPr>
        <p:spPr/>
        <p:txBody>
          <a:bodyPr>
            <a:normAutofit lnSpcReduction="10000"/>
          </a:bodyPr>
          <a:lstStyle/>
          <a:p>
            <a:r>
              <a:rPr lang="en-US" dirty="0"/>
              <a:t>A significant proportion of queries issued daily have never been seen previously. </a:t>
            </a:r>
          </a:p>
          <a:p>
            <a:r>
              <a:rPr lang="en-US" dirty="0"/>
              <a:t>Generate suggestions</a:t>
            </a:r>
          </a:p>
          <a:p>
            <a:pPr lvl="1"/>
            <a:r>
              <a:rPr lang="en-US" dirty="0"/>
              <a:t>Improves recall in tail.</a:t>
            </a:r>
          </a:p>
          <a:p>
            <a:pPr lvl="1"/>
            <a:r>
              <a:rPr lang="en-US" dirty="0"/>
              <a:t>Deep learning NLG</a:t>
            </a:r>
          </a:p>
          <a:p>
            <a:pPr lvl="1"/>
            <a:r>
              <a:rPr lang="en-US" dirty="0"/>
              <a:t>FST: Finite state transducers</a:t>
            </a:r>
          </a:p>
          <a:p>
            <a:pPr lvl="1"/>
            <a:r>
              <a:rPr lang="en-US" dirty="0"/>
              <a:t>N-gram models</a:t>
            </a:r>
          </a:p>
          <a:p>
            <a:r>
              <a:rPr lang="en-IN" dirty="0"/>
              <a:t>Issues</a:t>
            </a:r>
          </a:p>
          <a:p>
            <a:pPr lvl="1"/>
            <a:r>
              <a:rPr lang="en-IN" dirty="0"/>
              <a:t>Latency</a:t>
            </a:r>
          </a:p>
          <a:p>
            <a:pPr lvl="1"/>
            <a:r>
              <a:rPr lang="en-US" dirty="0"/>
              <a:t>Partial suggestions, offensive suggestions, hallucinations, grammatically-incorrect suggestions </a:t>
            </a:r>
          </a:p>
          <a:p>
            <a:pPr lvl="1"/>
            <a:r>
              <a:rPr lang="en-IN" dirty="0"/>
              <a:t>Personalization</a:t>
            </a:r>
          </a:p>
        </p:txBody>
      </p:sp>
      <p:sp>
        <p:nvSpPr>
          <p:cNvPr id="2" name="Title 1">
            <a:extLst>
              <a:ext uri="{FF2B5EF4-FFF2-40B4-BE49-F238E27FC236}">
                <a16:creationId xmlns:a16="http://schemas.microsoft.com/office/drawing/2014/main" id="{5F427B4F-63AC-7134-F5D0-3FC084615296}"/>
              </a:ext>
            </a:extLst>
          </p:cNvPr>
          <p:cNvSpPr>
            <a:spLocks noGrp="1"/>
          </p:cNvSpPr>
          <p:nvPr>
            <p:ph type="title"/>
          </p:nvPr>
        </p:nvSpPr>
        <p:spPr/>
        <p:txBody>
          <a:bodyPr/>
          <a:lstStyle/>
          <a:p>
            <a:r>
              <a:rPr lang="en-IN" dirty="0"/>
              <a:t>Non-prefix matches, Generating suggestions</a:t>
            </a:r>
          </a:p>
        </p:txBody>
      </p:sp>
      <p:pic>
        <p:nvPicPr>
          <p:cNvPr id="11" name="Picture 10">
            <a:extLst>
              <a:ext uri="{FF2B5EF4-FFF2-40B4-BE49-F238E27FC236}">
                <a16:creationId xmlns:a16="http://schemas.microsoft.com/office/drawing/2014/main" id="{19293C32-0936-C689-E2DD-B4FA93E187C0}"/>
              </a:ext>
            </a:extLst>
          </p:cNvPr>
          <p:cNvPicPr>
            <a:picLocks noChangeAspect="1"/>
          </p:cNvPicPr>
          <p:nvPr/>
        </p:nvPicPr>
        <p:blipFill>
          <a:blip r:embed="rId3"/>
          <a:stretch>
            <a:fillRect/>
          </a:stretch>
        </p:blipFill>
        <p:spPr>
          <a:xfrm>
            <a:off x="1782658" y="3429000"/>
            <a:ext cx="2303568" cy="2764927"/>
          </a:xfrm>
          <a:prstGeom prst="rect">
            <a:avLst/>
          </a:prstGeom>
        </p:spPr>
      </p:pic>
      <p:sp>
        <p:nvSpPr>
          <p:cNvPr id="4" name="Slide Number Placeholder 3">
            <a:extLst>
              <a:ext uri="{FF2B5EF4-FFF2-40B4-BE49-F238E27FC236}">
                <a16:creationId xmlns:a16="http://schemas.microsoft.com/office/drawing/2014/main" id="{2720D090-A097-3910-A7D2-05D88AA03ED4}"/>
              </a:ext>
            </a:extLst>
          </p:cNvPr>
          <p:cNvSpPr>
            <a:spLocks noGrp="1"/>
          </p:cNvSpPr>
          <p:nvPr>
            <p:ph type="sldNum" sz="quarter" idx="12"/>
          </p:nvPr>
        </p:nvSpPr>
        <p:spPr/>
        <p:txBody>
          <a:bodyPr/>
          <a:lstStyle/>
          <a:p>
            <a:fld id="{AE17A532-D286-470D-AE82-1500C848B688}" type="slidenum">
              <a:rPr lang="en-US" smtClean="0"/>
              <a:pPr/>
              <a:t>23</a:t>
            </a:fld>
            <a:endParaRPr lang="en-US" dirty="0"/>
          </a:p>
        </p:txBody>
      </p:sp>
    </p:spTree>
    <p:extLst>
      <p:ext uri="{BB962C8B-B14F-4D97-AF65-F5344CB8AC3E}">
        <p14:creationId xmlns:p14="http://schemas.microsoft.com/office/powerpoint/2010/main" val="21453724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9">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9">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8B3B23EC-C12D-4BF9-C5A3-CCBC8F40CD8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B90E0C2E-D0B8-85F0-921D-4403070A5C95}"/>
              </a:ext>
            </a:extLst>
          </p:cNvPr>
          <p:cNvSpPr>
            <a:spLocks noGrp="1"/>
          </p:cNvSpPr>
          <p:nvPr>
            <p:ph idx="13"/>
          </p:nvPr>
        </p:nvSpPr>
        <p:spPr>
          <a:xfrm>
            <a:off x="150019" y="6119813"/>
            <a:ext cx="11891962" cy="236550"/>
          </a:xfrm>
        </p:spPr>
        <p:txBody>
          <a:bodyPr>
            <a:noAutofit/>
          </a:bodyPr>
          <a:lstStyle/>
          <a:p>
            <a:pPr marL="0" indent="0">
              <a:spcBef>
                <a:spcPts val="0"/>
              </a:spcBef>
              <a:buNone/>
            </a:pPr>
            <a:r>
              <a:rPr lang="en-US" sz="1000" dirty="0"/>
              <a:t>Zhang, Aston, Amit Goyal, Ricardo </a:t>
            </a:r>
            <a:r>
              <a:rPr lang="en-US" sz="1000" dirty="0" err="1"/>
              <a:t>Baeza</a:t>
            </a:r>
            <a:r>
              <a:rPr lang="en-US" sz="1000" dirty="0"/>
              <a:t>-Yates, Yi Chang, Jiawei Han, Carl A. Gunter, and </a:t>
            </a:r>
            <a:r>
              <a:rPr lang="en-US" sz="1000" dirty="0" err="1"/>
              <a:t>Hongbo</a:t>
            </a:r>
            <a:r>
              <a:rPr lang="en-US" sz="1000" dirty="0"/>
              <a:t> Deng. "Towards mobile query auto-completion: An efficient mobile application-aware approach." In WWW, pp. 579-590. 2016.</a:t>
            </a:r>
          </a:p>
          <a:p>
            <a:pPr marL="0" indent="0">
              <a:spcBef>
                <a:spcPts val="0"/>
              </a:spcBef>
              <a:buNone/>
            </a:pPr>
            <a:r>
              <a:rPr lang="en-US" sz="1000" b="0" i="0" dirty="0">
                <a:solidFill>
                  <a:srgbClr val="222222"/>
                </a:solidFill>
                <a:effectLst/>
                <a:latin typeface="Arial" panose="020B0604020202020204" pitchFamily="34" charset="0"/>
              </a:rPr>
              <a:t>Hawking, David, and Kathy Griffiths. "An enterprise search paradigm based on extended query auto-completion: do we still need search and navigation?." In </a:t>
            </a:r>
            <a:r>
              <a:rPr lang="en-US" sz="1000" b="0" i="1" dirty="0">
                <a:solidFill>
                  <a:srgbClr val="222222"/>
                </a:solidFill>
                <a:effectLst/>
                <a:latin typeface="Arial" panose="020B0604020202020204" pitchFamily="34" charset="0"/>
              </a:rPr>
              <a:t>Proceedings of the 18th Australasian Document Computing Symposium</a:t>
            </a:r>
            <a:r>
              <a:rPr lang="en-US" sz="1000" b="0" i="0" dirty="0">
                <a:solidFill>
                  <a:srgbClr val="222222"/>
                </a:solidFill>
                <a:effectLst/>
                <a:latin typeface="Arial" panose="020B0604020202020204" pitchFamily="34" charset="0"/>
              </a:rPr>
              <a:t>, pp. 18-25. 2013.</a:t>
            </a:r>
            <a:endParaRPr lang="en-US" sz="1000" dirty="0"/>
          </a:p>
          <a:p>
            <a:pPr marL="0" indent="0">
              <a:spcBef>
                <a:spcPts val="0"/>
              </a:spcBef>
              <a:buNone/>
            </a:pPr>
            <a:endParaRPr lang="en-US" sz="1000" dirty="0"/>
          </a:p>
          <a:p>
            <a:pPr marL="0" indent="0">
              <a:spcBef>
                <a:spcPts val="0"/>
              </a:spcBef>
              <a:buNone/>
            </a:pPr>
            <a:endParaRPr lang="en-IN" sz="1000" dirty="0"/>
          </a:p>
        </p:txBody>
      </p:sp>
      <p:sp>
        <p:nvSpPr>
          <p:cNvPr id="2" name="Title 1">
            <a:extLst>
              <a:ext uri="{FF2B5EF4-FFF2-40B4-BE49-F238E27FC236}">
                <a16:creationId xmlns:a16="http://schemas.microsoft.com/office/drawing/2014/main" id="{DE9F1770-AE90-3866-37CE-16CCF47880E2}"/>
              </a:ext>
            </a:extLst>
          </p:cNvPr>
          <p:cNvSpPr>
            <a:spLocks noGrp="1"/>
          </p:cNvSpPr>
          <p:nvPr>
            <p:ph type="title"/>
          </p:nvPr>
        </p:nvSpPr>
        <p:spPr/>
        <p:txBody>
          <a:bodyPr/>
          <a:lstStyle/>
          <a:p>
            <a:r>
              <a:rPr lang="en-IN" dirty="0"/>
              <a:t>Mobile QAC, Enterprise QAC</a:t>
            </a:r>
          </a:p>
        </p:txBody>
      </p:sp>
      <p:pic>
        <p:nvPicPr>
          <p:cNvPr id="11" name="Content Placeholder 10">
            <a:extLst>
              <a:ext uri="{FF2B5EF4-FFF2-40B4-BE49-F238E27FC236}">
                <a16:creationId xmlns:a16="http://schemas.microsoft.com/office/drawing/2014/main" id="{09C883B7-D2E9-C139-9ECC-7FE9EFED08A9}"/>
              </a:ext>
            </a:extLst>
          </p:cNvPr>
          <p:cNvPicPr>
            <a:picLocks noGrp="1" noChangeAspect="1"/>
          </p:cNvPicPr>
          <p:nvPr>
            <p:ph idx="1"/>
          </p:nvPr>
        </p:nvPicPr>
        <p:blipFill>
          <a:blip r:embed="rId3"/>
          <a:stretch>
            <a:fillRect/>
          </a:stretch>
        </p:blipFill>
        <p:spPr>
          <a:xfrm>
            <a:off x="1085851" y="920958"/>
            <a:ext cx="4241737" cy="5022643"/>
          </a:xfrm>
          <a:prstGeom prst="rect">
            <a:avLst/>
          </a:prstGeom>
        </p:spPr>
      </p:pic>
      <p:pic>
        <p:nvPicPr>
          <p:cNvPr id="12" name="Content Placeholder 7">
            <a:extLst>
              <a:ext uri="{FF2B5EF4-FFF2-40B4-BE49-F238E27FC236}">
                <a16:creationId xmlns:a16="http://schemas.microsoft.com/office/drawing/2014/main" id="{9B4177A2-CFD3-DBBC-EF25-2ED99623D619}"/>
              </a:ext>
            </a:extLst>
          </p:cNvPr>
          <p:cNvPicPr>
            <a:picLocks noGrp="1" noChangeAspect="1"/>
          </p:cNvPicPr>
          <p:nvPr>
            <p:ph idx="14"/>
          </p:nvPr>
        </p:nvPicPr>
        <p:blipFill>
          <a:blip r:embed="rId4"/>
          <a:stretch>
            <a:fillRect/>
          </a:stretch>
        </p:blipFill>
        <p:spPr>
          <a:xfrm>
            <a:off x="7097777" y="660224"/>
            <a:ext cx="4281610" cy="5167312"/>
          </a:xfrm>
        </p:spPr>
      </p:pic>
      <p:sp>
        <p:nvSpPr>
          <p:cNvPr id="4" name="Slide Number Placeholder 3">
            <a:extLst>
              <a:ext uri="{FF2B5EF4-FFF2-40B4-BE49-F238E27FC236}">
                <a16:creationId xmlns:a16="http://schemas.microsoft.com/office/drawing/2014/main" id="{A343EF9F-3DF9-45CD-3BD5-A45979E8808B}"/>
              </a:ext>
            </a:extLst>
          </p:cNvPr>
          <p:cNvSpPr>
            <a:spLocks noGrp="1"/>
          </p:cNvSpPr>
          <p:nvPr>
            <p:ph type="sldNum" sz="quarter" idx="12"/>
          </p:nvPr>
        </p:nvSpPr>
        <p:spPr/>
        <p:txBody>
          <a:bodyPr/>
          <a:lstStyle/>
          <a:p>
            <a:fld id="{AE17A532-D286-470D-AE82-1500C848B688}" type="slidenum">
              <a:rPr lang="en-US" smtClean="0"/>
              <a:pPr/>
              <a:t>24</a:t>
            </a:fld>
            <a:endParaRPr lang="en-US" dirty="0"/>
          </a:p>
        </p:txBody>
      </p:sp>
    </p:spTree>
    <p:extLst>
      <p:ext uri="{BB962C8B-B14F-4D97-AF65-F5344CB8AC3E}">
        <p14:creationId xmlns:p14="http://schemas.microsoft.com/office/powerpoint/2010/main" val="2495099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Components in Query Auto Completion systems</a:t>
            </a:r>
          </a:p>
          <a:p>
            <a:r>
              <a:rPr lang="en-IN" b="1" dirty="0"/>
              <a:t>Natural Language Generation</a:t>
            </a:r>
          </a:p>
          <a:p>
            <a:r>
              <a:rPr lang="en-IN" dirty="0"/>
              <a:t>Personalization</a:t>
            </a:r>
          </a:p>
          <a:p>
            <a:r>
              <a:rPr lang="en-IN" dirty="0"/>
              <a:t>Handling defective suggestions and prefixes</a:t>
            </a:r>
          </a:p>
          <a:p>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Slide Number Placeholder 3">
            <a:extLst>
              <a:ext uri="{FF2B5EF4-FFF2-40B4-BE49-F238E27FC236}">
                <a16:creationId xmlns:a16="http://schemas.microsoft.com/office/drawing/2014/main" id="{E5A7B51C-A16D-F94B-4AC9-04B36539BCA8}"/>
              </a:ext>
            </a:extLst>
          </p:cNvPr>
          <p:cNvSpPr>
            <a:spLocks noGrp="1"/>
          </p:cNvSpPr>
          <p:nvPr>
            <p:ph type="sldNum" sz="quarter" idx="12"/>
          </p:nvPr>
        </p:nvSpPr>
        <p:spPr/>
        <p:txBody>
          <a:bodyPr/>
          <a:lstStyle/>
          <a:p>
            <a:fld id="{AE17A532-D286-470D-AE82-1500C848B688}" type="slidenum">
              <a:rPr lang="en-US" smtClean="0"/>
              <a:pPr/>
              <a:t>25</a:t>
            </a:fld>
            <a:endParaRPr lang="en-US" dirty="0"/>
          </a:p>
        </p:txBody>
      </p:sp>
    </p:spTree>
    <p:extLst>
      <p:ext uri="{BB962C8B-B14F-4D97-AF65-F5344CB8AC3E}">
        <p14:creationId xmlns:p14="http://schemas.microsoft.com/office/powerpoint/2010/main" val="33227826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37AD64FF-9511-DE82-9311-1C4853DAE827}"/>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07A297B-36A5-FCB3-AE54-5AB32D19627F}"/>
              </a:ext>
            </a:extLst>
          </p:cNvPr>
          <p:cNvSpPr>
            <a:spLocks noGrp="1"/>
          </p:cNvSpPr>
          <p:nvPr>
            <p:ph type="title"/>
          </p:nvPr>
        </p:nvSpPr>
        <p:spPr/>
        <p:txBody>
          <a:bodyPr/>
          <a:lstStyle/>
          <a:p>
            <a:r>
              <a:rPr lang="en-US" dirty="0"/>
              <a:t>NLG for QAC</a:t>
            </a:r>
            <a:endParaRPr lang="en-IN" dirty="0"/>
          </a:p>
        </p:txBody>
      </p:sp>
      <p:sp>
        <p:nvSpPr>
          <p:cNvPr id="3" name="Content Placeholder 2">
            <a:extLst>
              <a:ext uri="{FF2B5EF4-FFF2-40B4-BE49-F238E27FC236}">
                <a16:creationId xmlns:a16="http://schemas.microsoft.com/office/drawing/2014/main" id="{CEE71C47-6F81-D255-FA63-DE3B5DDB5321}"/>
              </a:ext>
            </a:extLst>
          </p:cNvPr>
          <p:cNvSpPr>
            <a:spLocks noGrp="1"/>
          </p:cNvSpPr>
          <p:nvPr>
            <p:ph idx="1"/>
          </p:nvPr>
        </p:nvSpPr>
        <p:spPr>
          <a:xfrm>
            <a:off x="147638" y="1104900"/>
            <a:ext cx="5081594" cy="5191125"/>
          </a:xfrm>
        </p:spPr>
        <p:txBody>
          <a:bodyPr>
            <a:normAutofit/>
          </a:bodyPr>
          <a:lstStyle/>
          <a:p>
            <a:r>
              <a:rPr lang="en-US" sz="2400" dirty="0"/>
              <a:t>Technical challenges</a:t>
            </a:r>
          </a:p>
          <a:p>
            <a:pPr lvl="1"/>
            <a:r>
              <a:rPr lang="en-US" sz="2000" dirty="0"/>
              <a:t>Handling partial words in the input</a:t>
            </a:r>
          </a:p>
          <a:p>
            <a:pPr lvl="1"/>
            <a:r>
              <a:rPr lang="en-US" sz="2000" dirty="0"/>
              <a:t>Optimization of computation requirements and throughput</a:t>
            </a:r>
          </a:p>
          <a:p>
            <a:pPr lvl="1"/>
            <a:r>
              <a:rPr lang="en-US" sz="2000" dirty="0"/>
              <a:t>Model compression/distillation</a:t>
            </a:r>
          </a:p>
          <a:p>
            <a:pPr lvl="1"/>
            <a:r>
              <a:rPr lang="en-US" sz="2000" dirty="0"/>
              <a:t>Beam search vs greedy decoding</a:t>
            </a:r>
          </a:p>
          <a:p>
            <a:r>
              <a:rPr lang="en-US" sz="2400" dirty="0"/>
              <a:t>Considerations</a:t>
            </a:r>
          </a:p>
          <a:p>
            <a:pPr lvl="1"/>
            <a:r>
              <a:rPr lang="en-US" sz="2000" dirty="0"/>
              <a:t>Multi-language support</a:t>
            </a:r>
          </a:p>
          <a:p>
            <a:pPr lvl="1"/>
            <a:r>
              <a:rPr lang="en-US" sz="2000" dirty="0"/>
              <a:t>Inappropriate leakage</a:t>
            </a:r>
          </a:p>
          <a:p>
            <a:pPr lvl="1"/>
            <a:r>
              <a:rPr lang="en-US" sz="2000" dirty="0"/>
              <a:t>Suggestion quality</a:t>
            </a:r>
          </a:p>
          <a:p>
            <a:pPr lvl="1"/>
            <a:r>
              <a:rPr lang="en-US" sz="2000" dirty="0"/>
              <a:t>Coverage</a:t>
            </a:r>
          </a:p>
          <a:p>
            <a:pPr lvl="1"/>
            <a:r>
              <a:rPr lang="en-US" sz="2000" dirty="0"/>
              <a:t>Latency</a:t>
            </a:r>
          </a:p>
          <a:p>
            <a:endParaRPr lang="en-IN" dirty="0"/>
          </a:p>
        </p:txBody>
      </p:sp>
      <p:sp>
        <p:nvSpPr>
          <p:cNvPr id="7" name="Content Placeholder 6">
            <a:extLst>
              <a:ext uri="{FF2B5EF4-FFF2-40B4-BE49-F238E27FC236}">
                <a16:creationId xmlns:a16="http://schemas.microsoft.com/office/drawing/2014/main" id="{572B2798-2D7F-17FF-D1FC-4D309979464B}"/>
              </a:ext>
            </a:extLst>
          </p:cNvPr>
          <p:cNvSpPr>
            <a:spLocks noGrp="1"/>
          </p:cNvSpPr>
          <p:nvPr>
            <p:ph idx="13"/>
          </p:nvPr>
        </p:nvSpPr>
        <p:spPr/>
        <p:txBody>
          <a:bodyPr>
            <a:normAutofit fontScale="40000" lnSpcReduction="20000"/>
          </a:bodyPr>
          <a:lstStyle/>
          <a:p>
            <a:endParaRPr lang="en-IN"/>
          </a:p>
        </p:txBody>
      </p:sp>
      <p:pic>
        <p:nvPicPr>
          <p:cNvPr id="9" name="Picture 8" descr="Graphical user interface, application&#10;&#10;Description automatically generated">
            <a:extLst>
              <a:ext uri="{FF2B5EF4-FFF2-40B4-BE49-F238E27FC236}">
                <a16:creationId xmlns:a16="http://schemas.microsoft.com/office/drawing/2014/main" id="{79B25157-BECD-51B7-DD7F-C33E15262742}"/>
              </a:ext>
            </a:extLst>
          </p:cNvPr>
          <p:cNvPicPr>
            <a:picLocks noChangeAspect="1"/>
          </p:cNvPicPr>
          <p:nvPr/>
        </p:nvPicPr>
        <p:blipFill rotWithShape="1">
          <a:blip r:embed="rId3"/>
          <a:srcRect r="42152"/>
          <a:stretch/>
        </p:blipFill>
        <p:spPr>
          <a:xfrm>
            <a:off x="5897961" y="952501"/>
            <a:ext cx="2264079" cy="1558268"/>
          </a:xfrm>
          <a:prstGeom prst="rect">
            <a:avLst/>
          </a:prstGeom>
          <a:ln>
            <a:solidFill>
              <a:schemeClr val="tx1"/>
            </a:solidFill>
          </a:ln>
        </p:spPr>
      </p:pic>
      <p:pic>
        <p:nvPicPr>
          <p:cNvPr id="11" name="Picture 3" descr="Graphical user interface, text, application, chat or text message&#10;&#10;Description automatically generated">
            <a:extLst>
              <a:ext uri="{FF2B5EF4-FFF2-40B4-BE49-F238E27FC236}">
                <a16:creationId xmlns:a16="http://schemas.microsoft.com/office/drawing/2014/main" id="{5779D66B-9687-AF93-1329-466DA8D4D1F7}"/>
              </a:ext>
            </a:extLst>
          </p:cNvPr>
          <p:cNvPicPr>
            <a:picLocks noChangeAspect="1" noChangeArrowheads="1"/>
          </p:cNvPicPr>
          <p:nvPr/>
        </p:nvPicPr>
        <p:blipFill rotWithShape="1">
          <a:blip r:embed="rId4" r:link="rId5">
            <a:extLst>
              <a:ext uri="{28A0092B-C50C-407E-A947-70E740481C1C}">
                <a14:useLocalDpi xmlns:a14="http://schemas.microsoft.com/office/drawing/2010/main" val="0"/>
              </a:ext>
            </a:extLst>
          </a:blip>
          <a:srcRect l="35278"/>
          <a:stretch>
            <a:fillRect/>
          </a:stretch>
        </p:blipFill>
        <p:spPr bwMode="auto">
          <a:xfrm>
            <a:off x="5897961" y="4439220"/>
            <a:ext cx="2403666" cy="1430235"/>
          </a:xfrm>
          <a:prstGeom prst="rect">
            <a:avLst/>
          </a:prstGeom>
          <a:noFill/>
        </p:spPr>
      </p:pic>
      <p:pic>
        <p:nvPicPr>
          <p:cNvPr id="13" name="Picture 1" descr="A picture containing text, tree, outdoor, sign&#10;&#10;Description automatically generated">
            <a:extLst>
              <a:ext uri="{FF2B5EF4-FFF2-40B4-BE49-F238E27FC236}">
                <a16:creationId xmlns:a16="http://schemas.microsoft.com/office/drawing/2014/main" id="{97FD458D-A275-913C-7952-28405E99C018}"/>
              </a:ext>
            </a:extLst>
          </p:cNvPr>
          <p:cNvPicPr>
            <a:picLocks noChangeAspect="1" noChangeArrowheads="1"/>
          </p:cNvPicPr>
          <p:nvPr/>
        </p:nvPicPr>
        <p:blipFill rotWithShape="1">
          <a:blip r:embed="rId6" r:link="rId7">
            <a:extLst>
              <a:ext uri="{28A0092B-C50C-407E-A947-70E740481C1C}">
                <a14:useLocalDpi xmlns:a14="http://schemas.microsoft.com/office/drawing/2010/main" val="0"/>
              </a:ext>
            </a:extLst>
          </a:blip>
          <a:srcRect l="35254"/>
          <a:stretch>
            <a:fillRect/>
          </a:stretch>
        </p:blipFill>
        <p:spPr bwMode="auto">
          <a:xfrm>
            <a:off x="9350280" y="952501"/>
            <a:ext cx="1889434" cy="1558268"/>
          </a:xfrm>
          <a:prstGeom prst="rect">
            <a:avLst/>
          </a:prstGeom>
          <a:noFill/>
        </p:spPr>
      </p:pic>
      <p:pic>
        <p:nvPicPr>
          <p:cNvPr id="15" name="Picture 10">
            <a:extLst>
              <a:ext uri="{FF2B5EF4-FFF2-40B4-BE49-F238E27FC236}">
                <a16:creationId xmlns:a16="http://schemas.microsoft.com/office/drawing/2014/main" id="{AF4C6697-C64C-13B0-0522-06BBBAB9EFC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2041" r="33897"/>
          <a:stretch/>
        </p:blipFill>
        <p:spPr bwMode="auto">
          <a:xfrm>
            <a:off x="8836048" y="2663137"/>
            <a:ext cx="2403666"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a:extLst>
              <a:ext uri="{FF2B5EF4-FFF2-40B4-BE49-F238E27FC236}">
                <a16:creationId xmlns:a16="http://schemas.microsoft.com/office/drawing/2014/main" id="{318D30C5-A68C-8603-771E-8217E851901D}"/>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35278"/>
          <a:stretch/>
        </p:blipFill>
        <p:spPr bwMode="auto">
          <a:xfrm>
            <a:off x="5897961" y="2663137"/>
            <a:ext cx="1904928" cy="16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9" name="Picture 2">
            <a:extLst>
              <a:ext uri="{FF2B5EF4-FFF2-40B4-BE49-F238E27FC236}">
                <a16:creationId xmlns:a16="http://schemas.microsoft.com/office/drawing/2014/main" id="{B0D21FB8-9EB3-4D26-9847-1F590914C225}"/>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2786"/>
          <a:stretch/>
        </p:blipFill>
        <p:spPr bwMode="auto">
          <a:xfrm>
            <a:off x="8408097" y="4669695"/>
            <a:ext cx="2831617" cy="1199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Slide Number Placeholder 3">
            <a:extLst>
              <a:ext uri="{FF2B5EF4-FFF2-40B4-BE49-F238E27FC236}">
                <a16:creationId xmlns:a16="http://schemas.microsoft.com/office/drawing/2014/main" id="{4E7D5683-BEF1-6692-8EAD-D302DD151384}"/>
              </a:ext>
            </a:extLst>
          </p:cNvPr>
          <p:cNvSpPr>
            <a:spLocks noGrp="1"/>
          </p:cNvSpPr>
          <p:nvPr>
            <p:ph type="sldNum" sz="quarter" idx="12"/>
          </p:nvPr>
        </p:nvSpPr>
        <p:spPr/>
        <p:txBody>
          <a:bodyPr/>
          <a:lstStyle/>
          <a:p>
            <a:fld id="{AE17A532-D286-470D-AE82-1500C848B688}" type="slidenum">
              <a:rPr lang="en-US" smtClean="0"/>
              <a:pPr/>
              <a:t>26</a:t>
            </a:fld>
            <a:endParaRPr lang="en-US" dirty="0"/>
          </a:p>
        </p:txBody>
      </p:sp>
    </p:spTree>
    <p:extLst>
      <p:ext uri="{BB962C8B-B14F-4D97-AF65-F5344CB8AC3E}">
        <p14:creationId xmlns:p14="http://schemas.microsoft.com/office/powerpoint/2010/main" val="21574204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6E73D441-38C8-FF13-7D9B-7CC0FB6CBC19}"/>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Content Placeholder 1">
                <a:extLst>
                  <a:ext uri="{FF2B5EF4-FFF2-40B4-BE49-F238E27FC236}">
                    <a16:creationId xmlns:a16="http://schemas.microsoft.com/office/drawing/2014/main" id="{769F6B58-F94A-4FD8-A975-AEB02A44EE3B}"/>
                  </a:ext>
                </a:extLst>
              </p:cNvPr>
              <p:cNvSpPr>
                <a:spLocks noGrp="1"/>
              </p:cNvSpPr>
              <p:nvPr>
                <p:ph idx="1"/>
              </p:nvPr>
            </p:nvSpPr>
            <p:spPr>
              <a:xfrm>
                <a:off x="147638" y="1128713"/>
                <a:ext cx="10944225" cy="1314450"/>
              </a:xfrm>
            </p:spPr>
            <p:txBody>
              <a:bodyPr>
                <a:normAutofit fontScale="77500" lnSpcReduction="20000"/>
              </a:bodyPr>
              <a:lstStyle/>
              <a:p>
                <a:r>
                  <a:rPr lang="en-US" dirty="0"/>
                  <a:t>Given a session S={</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i="1" dirty="0" smtClean="0">
                            <a:latin typeface="Cambria Math" panose="02040503050406030204" pitchFamily="18" charset="0"/>
                          </a:rPr>
                          <m:t>1</m:t>
                        </m:r>
                      </m:sub>
                    </m:sSub>
                  </m:oMath>
                </a14:m>
                <a:r>
                  <a:rPr lang="en-US" dirty="0"/>
                  <a:t>,...,</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i="1" dirty="0" smtClean="0">
                            <a:latin typeface="Cambria Math" panose="02040503050406030204" pitchFamily="18" charset="0"/>
                          </a:rPr>
                          <m:t>𝑀</m:t>
                        </m:r>
                      </m:sub>
                    </m:sSub>
                  </m:oMath>
                </a14:m>
                <a:r>
                  <a:rPr lang="en-US" dirty="0"/>
                  <a:t>}, we aim to predict the target query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i="1" dirty="0" smtClean="0">
                            <a:latin typeface="Cambria Math" panose="02040503050406030204" pitchFamily="18" charset="0"/>
                          </a:rPr>
                          <m:t>𝑀</m:t>
                        </m:r>
                      </m:sub>
                    </m:sSub>
                  </m:oMath>
                </a14:m>
                <a:r>
                  <a:rPr lang="en-US" dirty="0"/>
                  <a:t> given the context </a:t>
                </a:r>
                <a14:m>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i="1" dirty="0" smtClean="0">
                            <a:latin typeface="Cambria Math" panose="02040503050406030204" pitchFamily="18" charset="0"/>
                          </a:rPr>
                          <m:t>1</m:t>
                        </m:r>
                      </m:sub>
                    </m:sSub>
                  </m:oMath>
                </a14:m>
                <a:r>
                  <a:rPr lang="en-US" dirty="0"/>
                  <a:t>,…,</a:t>
                </a:r>
                <a14:m>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𝑄</m:t>
                        </m:r>
                      </m:e>
                      <m:sub>
                        <m:r>
                          <a:rPr lang="en-US" i="1" dirty="0" smtClean="0">
                            <a:latin typeface="Cambria Math" panose="02040503050406030204" pitchFamily="18" charset="0"/>
                          </a:rPr>
                          <m:t>𝑀</m:t>
                        </m:r>
                        <m:r>
                          <a:rPr lang="en-US" i="1" dirty="0">
                            <a:latin typeface="Cambria Math" panose="02040503050406030204" pitchFamily="18" charset="0"/>
                          </a:rPr>
                          <m:t>−</m:t>
                        </m:r>
                        <m:r>
                          <a:rPr lang="en-US" i="1" dirty="0" smtClean="0">
                            <a:latin typeface="Cambria Math" panose="02040503050406030204" pitchFamily="18" charset="0"/>
                          </a:rPr>
                          <m:t>1</m:t>
                        </m:r>
                      </m:sub>
                    </m:sSub>
                  </m:oMath>
                </a14:m>
                <a:r>
                  <a:rPr lang="en-US" dirty="0"/>
                  <a:t>. </a:t>
                </a:r>
              </a:p>
              <a:p>
                <a:r>
                  <a:rPr lang="en-US" dirty="0"/>
                  <a:t>HRED generates synthetic suggestions sampled one word at a time.</a:t>
                </a:r>
              </a:p>
              <a:p>
                <a:r>
                  <a:rPr lang="en-US" dirty="0"/>
                  <a:t>Useful for rare, or long-tail, queries. </a:t>
                </a:r>
              </a:p>
              <a:p>
                <a:endParaRPr lang="en-US" dirty="0"/>
              </a:p>
            </p:txBody>
          </p:sp>
        </mc:Choice>
        <mc:Fallback xmlns="">
          <p:sp>
            <p:nvSpPr>
              <p:cNvPr id="2" name="Content Placeholder 1">
                <a:extLst>
                  <a:ext uri="{FF2B5EF4-FFF2-40B4-BE49-F238E27FC236}">
                    <a16:creationId xmlns:a16="http://schemas.microsoft.com/office/drawing/2014/main" id="{769F6B58-F94A-4FD8-A975-AEB02A44EE3B}"/>
                  </a:ext>
                </a:extLst>
              </p:cNvPr>
              <p:cNvSpPr>
                <a:spLocks noGrp="1" noRot="1" noChangeAspect="1" noMove="1" noResize="1" noEditPoints="1" noAdjustHandles="1" noChangeArrowheads="1" noChangeShapeType="1" noTextEdit="1"/>
              </p:cNvSpPr>
              <p:nvPr>
                <p:ph idx="1"/>
              </p:nvPr>
            </p:nvSpPr>
            <p:spPr>
              <a:xfrm>
                <a:off x="147638" y="1128713"/>
                <a:ext cx="10944225" cy="1314450"/>
              </a:xfrm>
              <a:blipFill>
                <a:blip r:embed="rId3"/>
                <a:stretch>
                  <a:fillRect l="-612" t="-9722" b="-8333"/>
                </a:stretch>
              </a:blipFill>
            </p:spPr>
            <p:txBody>
              <a:bodyPr/>
              <a:lstStyle/>
              <a:p>
                <a:r>
                  <a:rPr lang="en-IN">
                    <a:noFill/>
                  </a:rPr>
                  <a:t> </a:t>
                </a:r>
              </a:p>
            </p:txBody>
          </p:sp>
        </mc:Fallback>
      </mc:AlternateContent>
      <p:sp>
        <p:nvSpPr>
          <p:cNvPr id="4" name="Content Placeholder 3">
            <a:extLst>
              <a:ext uri="{FF2B5EF4-FFF2-40B4-BE49-F238E27FC236}">
                <a16:creationId xmlns:a16="http://schemas.microsoft.com/office/drawing/2014/main" id="{2B815882-A385-40C0-8047-05E7E52A803C}"/>
              </a:ext>
            </a:extLst>
          </p:cNvPr>
          <p:cNvSpPr>
            <a:spLocks noGrp="1"/>
          </p:cNvSpPr>
          <p:nvPr>
            <p:ph idx="13"/>
          </p:nvPr>
        </p:nvSpPr>
        <p:spPr/>
        <p:txBody>
          <a:bodyPr>
            <a:normAutofit fontScale="25000" lnSpcReduction="20000"/>
          </a:bodyPr>
          <a:lstStyle/>
          <a:p>
            <a:pPr marL="0" indent="0">
              <a:buNone/>
            </a:pPr>
            <a:r>
              <a:rPr lang="en-US" b="0" i="0" dirty="0" err="1">
                <a:solidFill>
                  <a:srgbClr val="222222"/>
                </a:solidFill>
                <a:effectLst/>
                <a:latin typeface="Arial" panose="020B0604020202020204" pitchFamily="34" charset="0"/>
                <a:hlinkClick r:id="rId4"/>
              </a:rPr>
              <a:t>Sordoni</a:t>
            </a:r>
            <a:r>
              <a:rPr lang="en-US" b="0" i="0" dirty="0">
                <a:solidFill>
                  <a:srgbClr val="222222"/>
                </a:solidFill>
                <a:effectLst/>
                <a:latin typeface="Arial" panose="020B0604020202020204" pitchFamily="34" charset="0"/>
                <a:hlinkClick r:id="rId4"/>
              </a:rPr>
              <a:t>, Alessandro, </a:t>
            </a:r>
            <a:r>
              <a:rPr lang="en-US" b="0" i="0" dirty="0" err="1">
                <a:solidFill>
                  <a:srgbClr val="222222"/>
                </a:solidFill>
                <a:effectLst/>
                <a:latin typeface="Arial" panose="020B0604020202020204" pitchFamily="34" charset="0"/>
                <a:hlinkClick r:id="rId4"/>
              </a:rPr>
              <a:t>Yoshua</a:t>
            </a:r>
            <a:r>
              <a:rPr lang="en-US" b="0" i="0" dirty="0">
                <a:solidFill>
                  <a:srgbClr val="222222"/>
                </a:solidFill>
                <a:effectLst/>
                <a:latin typeface="Arial" panose="020B0604020202020204" pitchFamily="34" charset="0"/>
                <a:hlinkClick r:id="rId4"/>
              </a:rPr>
              <a:t> </a:t>
            </a:r>
            <a:r>
              <a:rPr lang="en-US" b="0" i="0" dirty="0" err="1">
                <a:solidFill>
                  <a:srgbClr val="222222"/>
                </a:solidFill>
                <a:effectLst/>
                <a:latin typeface="Arial" panose="020B0604020202020204" pitchFamily="34" charset="0"/>
                <a:hlinkClick r:id="rId4"/>
              </a:rPr>
              <a:t>Bengio</a:t>
            </a:r>
            <a:r>
              <a:rPr lang="en-US" b="0" i="0" dirty="0">
                <a:solidFill>
                  <a:srgbClr val="222222"/>
                </a:solidFill>
                <a:effectLst/>
                <a:latin typeface="Arial" panose="020B0604020202020204" pitchFamily="34" charset="0"/>
                <a:hlinkClick r:id="rId4"/>
              </a:rPr>
              <a:t>, Hossein </a:t>
            </a:r>
            <a:r>
              <a:rPr lang="en-US" b="0" i="0" dirty="0" err="1">
                <a:solidFill>
                  <a:srgbClr val="222222"/>
                </a:solidFill>
                <a:effectLst/>
                <a:latin typeface="Arial" panose="020B0604020202020204" pitchFamily="34" charset="0"/>
                <a:hlinkClick r:id="rId4"/>
              </a:rPr>
              <a:t>Vahabi</a:t>
            </a:r>
            <a:r>
              <a:rPr lang="en-US" b="0" i="0" dirty="0">
                <a:solidFill>
                  <a:srgbClr val="222222"/>
                </a:solidFill>
                <a:effectLst/>
                <a:latin typeface="Arial" panose="020B0604020202020204" pitchFamily="34" charset="0"/>
                <a:hlinkClick r:id="rId4"/>
              </a:rPr>
              <a:t>, Christina </a:t>
            </a:r>
            <a:r>
              <a:rPr lang="en-US" b="0" i="0" dirty="0" err="1">
                <a:solidFill>
                  <a:srgbClr val="222222"/>
                </a:solidFill>
                <a:effectLst/>
                <a:latin typeface="Arial" panose="020B0604020202020204" pitchFamily="34" charset="0"/>
                <a:hlinkClick r:id="rId4"/>
              </a:rPr>
              <a:t>Lioma</a:t>
            </a:r>
            <a:r>
              <a:rPr lang="en-US" b="0" i="0" dirty="0">
                <a:solidFill>
                  <a:srgbClr val="222222"/>
                </a:solidFill>
                <a:effectLst/>
                <a:latin typeface="Arial" panose="020B0604020202020204" pitchFamily="34" charset="0"/>
                <a:hlinkClick r:id="rId4"/>
              </a:rPr>
              <a:t>, Jakob </a:t>
            </a:r>
            <a:r>
              <a:rPr lang="en-US" b="0" i="0" dirty="0" err="1">
                <a:solidFill>
                  <a:srgbClr val="222222"/>
                </a:solidFill>
                <a:effectLst/>
                <a:latin typeface="Arial" panose="020B0604020202020204" pitchFamily="34" charset="0"/>
                <a:hlinkClick r:id="rId4"/>
              </a:rPr>
              <a:t>Grue</a:t>
            </a:r>
            <a:r>
              <a:rPr lang="en-US" b="0" i="0" dirty="0">
                <a:solidFill>
                  <a:srgbClr val="222222"/>
                </a:solidFill>
                <a:effectLst/>
                <a:latin typeface="Arial" panose="020B0604020202020204" pitchFamily="34" charset="0"/>
                <a:hlinkClick r:id="rId4"/>
              </a:rPr>
              <a:t> Simonsen, and Jian-Yun </a:t>
            </a:r>
            <a:r>
              <a:rPr lang="en-US" b="0" i="0" dirty="0" err="1">
                <a:solidFill>
                  <a:srgbClr val="222222"/>
                </a:solidFill>
                <a:effectLst/>
                <a:latin typeface="Arial" panose="020B0604020202020204" pitchFamily="34" charset="0"/>
                <a:hlinkClick r:id="rId4"/>
              </a:rPr>
              <a:t>Nie</a:t>
            </a:r>
            <a:r>
              <a:rPr lang="en-US" b="0" i="0" dirty="0">
                <a:solidFill>
                  <a:srgbClr val="222222"/>
                </a:solidFill>
                <a:effectLst/>
                <a:latin typeface="Arial" panose="020B0604020202020204" pitchFamily="34" charset="0"/>
                <a:hlinkClick r:id="rId4"/>
              </a:rPr>
              <a:t>. "A hierarchical recurrent encoder-decoder for generative context-aware query suggestion." In </a:t>
            </a:r>
            <a:r>
              <a:rPr lang="en-US" b="0" i="1" dirty="0">
                <a:solidFill>
                  <a:srgbClr val="222222"/>
                </a:solidFill>
                <a:effectLst/>
                <a:latin typeface="Arial" panose="020B0604020202020204" pitchFamily="34" charset="0"/>
                <a:hlinkClick r:id="rId4"/>
              </a:rPr>
              <a:t>CIKM</a:t>
            </a:r>
            <a:r>
              <a:rPr lang="en-US" b="0" i="0" dirty="0">
                <a:solidFill>
                  <a:srgbClr val="222222"/>
                </a:solidFill>
                <a:effectLst/>
                <a:latin typeface="Arial" panose="020B0604020202020204" pitchFamily="34" charset="0"/>
                <a:hlinkClick r:id="rId4"/>
              </a:rPr>
              <a:t>, pp. 553-562. 2015.</a:t>
            </a:r>
            <a:endParaRPr lang="en-US" dirty="0"/>
          </a:p>
        </p:txBody>
      </p:sp>
      <p:pic>
        <p:nvPicPr>
          <p:cNvPr id="10" name="Content Placeholder 9">
            <a:extLst>
              <a:ext uri="{FF2B5EF4-FFF2-40B4-BE49-F238E27FC236}">
                <a16:creationId xmlns:a16="http://schemas.microsoft.com/office/drawing/2014/main" id="{52E2148A-3835-44CC-935D-32BBAAF3F85B}"/>
              </a:ext>
            </a:extLst>
          </p:cNvPr>
          <p:cNvPicPr>
            <a:picLocks noGrp="1" noChangeAspect="1"/>
          </p:cNvPicPr>
          <p:nvPr>
            <p:ph idx="14"/>
          </p:nvPr>
        </p:nvPicPr>
        <p:blipFill>
          <a:blip r:embed="rId5"/>
          <a:stretch>
            <a:fillRect/>
          </a:stretch>
        </p:blipFill>
        <p:spPr>
          <a:xfrm>
            <a:off x="428626" y="3028858"/>
            <a:ext cx="5805487" cy="2771960"/>
          </a:xfrm>
        </p:spPr>
      </p:pic>
      <p:sp>
        <p:nvSpPr>
          <p:cNvPr id="6" name="Title 5">
            <a:extLst>
              <a:ext uri="{FF2B5EF4-FFF2-40B4-BE49-F238E27FC236}">
                <a16:creationId xmlns:a16="http://schemas.microsoft.com/office/drawing/2014/main" id="{5D467CA9-B1AD-4BF0-985A-3AAA8BA66DEE}"/>
              </a:ext>
            </a:extLst>
          </p:cNvPr>
          <p:cNvSpPr>
            <a:spLocks noGrp="1"/>
          </p:cNvSpPr>
          <p:nvPr>
            <p:ph type="title"/>
          </p:nvPr>
        </p:nvSpPr>
        <p:spPr/>
        <p:txBody>
          <a:bodyPr/>
          <a:lstStyle/>
          <a:p>
            <a:r>
              <a:rPr lang="en-US" dirty="0"/>
              <a:t>Hierarchical recurrent encoder-decoder (HRED)</a:t>
            </a:r>
          </a:p>
        </p:txBody>
      </p:sp>
      <p:sp>
        <p:nvSpPr>
          <p:cNvPr id="12" name="TextBox 11">
            <a:extLst>
              <a:ext uri="{FF2B5EF4-FFF2-40B4-BE49-F238E27FC236}">
                <a16:creationId xmlns:a16="http://schemas.microsoft.com/office/drawing/2014/main" id="{5FA5C730-2188-4AB1-9F7E-3B94DBBD4D5C}"/>
              </a:ext>
            </a:extLst>
          </p:cNvPr>
          <p:cNvSpPr txBox="1"/>
          <p:nvPr/>
        </p:nvSpPr>
        <p:spPr>
          <a:xfrm>
            <a:off x="6343650" y="3429000"/>
            <a:ext cx="5653087" cy="1815882"/>
          </a:xfrm>
          <a:prstGeom prst="rect">
            <a:avLst/>
          </a:prstGeom>
          <a:noFill/>
        </p:spPr>
        <p:txBody>
          <a:bodyPr wrap="square">
            <a:spAutoFit/>
          </a:bodyPr>
          <a:lstStyle/>
          <a:p>
            <a:pPr algn="just"/>
            <a:r>
              <a:rPr lang="en-US" sz="1400" b="1" dirty="0"/>
              <a:t>The user types “</a:t>
            </a:r>
            <a:r>
              <a:rPr lang="en-US" sz="1400" b="1" dirty="0" err="1"/>
              <a:t>cleveland</a:t>
            </a:r>
            <a:r>
              <a:rPr lang="en-US" sz="1400" b="1" dirty="0"/>
              <a:t> gallery → lake </a:t>
            </a:r>
            <a:r>
              <a:rPr lang="en-US" sz="1400" b="1" dirty="0" err="1"/>
              <a:t>erie</a:t>
            </a:r>
            <a:r>
              <a:rPr lang="en-US" sz="1400" b="1" dirty="0"/>
              <a:t> art”. During training, the model encodes “</a:t>
            </a:r>
            <a:r>
              <a:rPr lang="en-US" sz="1400" b="1" dirty="0" err="1"/>
              <a:t>cleveland</a:t>
            </a:r>
            <a:r>
              <a:rPr lang="en-US" sz="1400" b="1" dirty="0"/>
              <a:t> gallery”, updates the session-level recurrent state and maximizes the probability of seeing “lake </a:t>
            </a:r>
            <a:r>
              <a:rPr lang="en-US" sz="1400" b="1" dirty="0" err="1"/>
              <a:t>erie</a:t>
            </a:r>
            <a:r>
              <a:rPr lang="en-US" sz="1400" b="1" dirty="0"/>
              <a:t> art”. The process is repeated for all queries in the session. During testing, a contextual suggestion is generated by encoding the previous queries, by updating the session-level recurrent states accordingly and by sampling a new query from the last obtained session-level recurrent state. Here, the generated contextual suggestion is “</a:t>
            </a:r>
            <a:r>
              <a:rPr lang="en-US" sz="1400" b="1" dirty="0" err="1"/>
              <a:t>cleveland</a:t>
            </a:r>
            <a:r>
              <a:rPr lang="en-US" sz="1400" b="1" dirty="0"/>
              <a:t> </a:t>
            </a:r>
            <a:r>
              <a:rPr lang="en-US" sz="1400" b="1" dirty="0" err="1"/>
              <a:t>indian</a:t>
            </a:r>
            <a:r>
              <a:rPr lang="en-US" sz="1400" b="1" dirty="0"/>
              <a:t> art”. </a:t>
            </a:r>
          </a:p>
        </p:txBody>
      </p:sp>
      <p:sp>
        <p:nvSpPr>
          <p:cNvPr id="3" name="Slide Number Placeholder 2">
            <a:extLst>
              <a:ext uri="{FF2B5EF4-FFF2-40B4-BE49-F238E27FC236}">
                <a16:creationId xmlns:a16="http://schemas.microsoft.com/office/drawing/2014/main" id="{61C96DE6-B1DA-6203-D109-24CDD72DB269}"/>
              </a:ext>
            </a:extLst>
          </p:cNvPr>
          <p:cNvSpPr>
            <a:spLocks noGrp="1"/>
          </p:cNvSpPr>
          <p:nvPr>
            <p:ph type="sldNum" sz="quarter" idx="12"/>
          </p:nvPr>
        </p:nvSpPr>
        <p:spPr/>
        <p:txBody>
          <a:bodyPr/>
          <a:lstStyle/>
          <a:p>
            <a:fld id="{AE17A532-D286-470D-AE82-1500C848B688}" type="slidenum">
              <a:rPr lang="en-US" smtClean="0"/>
              <a:pPr/>
              <a:t>27</a:t>
            </a:fld>
            <a:endParaRPr lang="en-US" dirty="0"/>
          </a:p>
        </p:txBody>
      </p:sp>
    </p:spTree>
    <p:extLst>
      <p:ext uri="{BB962C8B-B14F-4D97-AF65-F5344CB8AC3E}">
        <p14:creationId xmlns:p14="http://schemas.microsoft.com/office/powerpoint/2010/main" val="24852844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24E0678C-A6E8-B66D-1D70-985F287E4AA1}"/>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83143F14-B2C9-4C01-AD17-A305E6C48EB9}"/>
              </a:ext>
            </a:extLst>
          </p:cNvPr>
          <p:cNvSpPr>
            <a:spLocks noGrp="1"/>
          </p:cNvSpPr>
          <p:nvPr>
            <p:ph idx="13"/>
          </p:nvPr>
        </p:nvSpPr>
        <p:spPr/>
        <p:txBody>
          <a:bodyPr>
            <a:normAutofit fontScale="32500" lnSpcReduction="20000"/>
          </a:bodyPr>
          <a:lstStyle/>
          <a:p>
            <a:pPr marL="0" indent="0">
              <a:buNone/>
            </a:pPr>
            <a:r>
              <a:rPr lang="en-US" b="0" i="0" dirty="0" err="1">
                <a:solidFill>
                  <a:srgbClr val="222222"/>
                </a:solidFill>
                <a:effectLst/>
                <a:latin typeface="Arial" panose="020B0604020202020204" pitchFamily="34" charset="0"/>
                <a:hlinkClick r:id="rId3"/>
              </a:rPr>
              <a:t>Olteanu</a:t>
            </a:r>
            <a:r>
              <a:rPr lang="en-US" b="0" i="0" dirty="0">
                <a:solidFill>
                  <a:srgbClr val="222222"/>
                </a:solidFill>
                <a:effectLst/>
                <a:latin typeface="Arial" panose="020B0604020202020204" pitchFamily="34" charset="0"/>
                <a:hlinkClick r:id="rId3"/>
              </a:rPr>
              <a:t>, Alexandra, Fernando Diaz, and Gabriella </a:t>
            </a:r>
            <a:r>
              <a:rPr lang="en-US" b="0" i="0" dirty="0" err="1">
                <a:solidFill>
                  <a:srgbClr val="222222"/>
                </a:solidFill>
                <a:effectLst/>
                <a:latin typeface="Arial" panose="020B0604020202020204" pitchFamily="34" charset="0"/>
                <a:hlinkClick r:id="rId3"/>
              </a:rPr>
              <a:t>Kazai</a:t>
            </a:r>
            <a:r>
              <a:rPr lang="en-US" b="0" i="0" dirty="0">
                <a:solidFill>
                  <a:srgbClr val="222222"/>
                </a:solidFill>
                <a:effectLst/>
                <a:latin typeface="Arial" panose="020B0604020202020204" pitchFamily="34" charset="0"/>
                <a:hlinkClick r:id="rId3"/>
              </a:rPr>
              <a:t>. "When Are Search Completion Suggestions Problematic?." </a:t>
            </a:r>
            <a:r>
              <a:rPr lang="en-US" b="0" i="1" dirty="0">
                <a:solidFill>
                  <a:srgbClr val="222222"/>
                </a:solidFill>
                <a:effectLst/>
                <a:latin typeface="Arial" panose="020B0604020202020204" pitchFamily="34" charset="0"/>
                <a:hlinkClick r:id="rId3"/>
              </a:rPr>
              <a:t>Proceedings of the ACM on Human-Computer Interaction</a:t>
            </a:r>
            <a:r>
              <a:rPr lang="en-US" b="0" i="0" dirty="0">
                <a:solidFill>
                  <a:srgbClr val="222222"/>
                </a:solidFill>
                <a:effectLst/>
                <a:latin typeface="Arial" panose="020B0604020202020204" pitchFamily="34" charset="0"/>
                <a:hlinkClick r:id="rId3"/>
              </a:rPr>
              <a:t> 4, no. CSCW2 (2020): 1-25.</a:t>
            </a:r>
            <a:endParaRPr lang="en-US" dirty="0"/>
          </a:p>
        </p:txBody>
      </p:sp>
      <p:sp>
        <p:nvSpPr>
          <p:cNvPr id="9" name="Content Placeholder 8">
            <a:extLst>
              <a:ext uri="{FF2B5EF4-FFF2-40B4-BE49-F238E27FC236}">
                <a16:creationId xmlns:a16="http://schemas.microsoft.com/office/drawing/2014/main" id="{0F009403-36BA-4397-A647-62E1FBE92222}"/>
              </a:ext>
            </a:extLst>
          </p:cNvPr>
          <p:cNvSpPr>
            <a:spLocks noGrp="1"/>
          </p:cNvSpPr>
          <p:nvPr>
            <p:ph idx="14"/>
          </p:nvPr>
        </p:nvSpPr>
        <p:spPr>
          <a:xfrm>
            <a:off x="6696075" y="1128713"/>
            <a:ext cx="5343525" cy="4802187"/>
          </a:xfrm>
        </p:spPr>
        <p:txBody>
          <a:bodyPr>
            <a:normAutofit fontScale="85000" lnSpcReduction="20000"/>
          </a:bodyPr>
          <a:lstStyle/>
          <a:p>
            <a:r>
              <a:rPr lang="en-US" dirty="0"/>
              <a:t>15% to 47% of problematic suggestions were flagged as problematic due to the query prefix they were surfaced for. </a:t>
            </a:r>
          </a:p>
          <a:p>
            <a:r>
              <a:rPr lang="en-US" dirty="0"/>
              <a:t>Search voids: rare query prefixes to be up to 3 times more likely to be linked to problematic suffixes.</a:t>
            </a:r>
          </a:p>
          <a:p>
            <a:r>
              <a:rPr lang="en-US" dirty="0"/>
              <a:t>Problematic suggestions can also affect those issuing the search query if e.g., their dignity is compromised</a:t>
            </a:r>
          </a:p>
          <a:p>
            <a:pPr lvl="1"/>
            <a:r>
              <a:rPr lang="en-US" dirty="0"/>
              <a:t>Suggesting ... [bed bugs by yourself] when a user typed how to kill [...] may imply the system deduced the user has a bed bugs infestation issue.</a:t>
            </a:r>
          </a:p>
          <a:p>
            <a:pPr lvl="1"/>
            <a:r>
              <a:rPr lang="en-US" dirty="0"/>
              <a:t>Suggesting ... [my arrest records] when a user typed how to find [...] may hint the system assumed that such records may exist</a:t>
            </a:r>
          </a:p>
        </p:txBody>
      </p:sp>
      <p:sp>
        <p:nvSpPr>
          <p:cNvPr id="6" name="Title 5">
            <a:extLst>
              <a:ext uri="{FF2B5EF4-FFF2-40B4-BE49-F238E27FC236}">
                <a16:creationId xmlns:a16="http://schemas.microsoft.com/office/drawing/2014/main" id="{868994D1-1268-4295-9E69-4FF9768AB44B}"/>
              </a:ext>
            </a:extLst>
          </p:cNvPr>
          <p:cNvSpPr>
            <a:spLocks noGrp="1"/>
          </p:cNvSpPr>
          <p:nvPr>
            <p:ph type="title"/>
          </p:nvPr>
        </p:nvSpPr>
        <p:spPr/>
        <p:txBody>
          <a:bodyPr>
            <a:normAutofit fontScale="90000"/>
          </a:bodyPr>
          <a:lstStyle/>
          <a:p>
            <a:r>
              <a:rPr lang="en-US" dirty="0"/>
              <a:t>When Are Search Completion Suggestions Problematic?</a:t>
            </a:r>
          </a:p>
        </p:txBody>
      </p:sp>
      <p:pic>
        <p:nvPicPr>
          <p:cNvPr id="11" name="Picture 10">
            <a:extLst>
              <a:ext uri="{FF2B5EF4-FFF2-40B4-BE49-F238E27FC236}">
                <a16:creationId xmlns:a16="http://schemas.microsoft.com/office/drawing/2014/main" id="{13E04C5F-5A47-4BE9-B205-F55B2A918EC9}"/>
              </a:ext>
            </a:extLst>
          </p:cNvPr>
          <p:cNvPicPr>
            <a:picLocks noChangeAspect="1"/>
          </p:cNvPicPr>
          <p:nvPr/>
        </p:nvPicPr>
        <p:blipFill>
          <a:blip r:embed="rId4"/>
          <a:stretch>
            <a:fillRect/>
          </a:stretch>
        </p:blipFill>
        <p:spPr>
          <a:xfrm>
            <a:off x="138113" y="1057087"/>
            <a:ext cx="6096000" cy="2048063"/>
          </a:xfrm>
          <a:prstGeom prst="rect">
            <a:avLst/>
          </a:prstGeom>
        </p:spPr>
      </p:pic>
      <p:sp>
        <p:nvSpPr>
          <p:cNvPr id="10" name="Content Placeholder 9">
            <a:extLst>
              <a:ext uri="{FF2B5EF4-FFF2-40B4-BE49-F238E27FC236}">
                <a16:creationId xmlns:a16="http://schemas.microsoft.com/office/drawing/2014/main" id="{12F8CB9A-E079-DA10-3456-20577F0378FB}"/>
              </a:ext>
            </a:extLst>
          </p:cNvPr>
          <p:cNvSpPr>
            <a:spLocks noGrp="1"/>
          </p:cNvSpPr>
          <p:nvPr>
            <p:ph idx="1"/>
          </p:nvPr>
        </p:nvSpPr>
        <p:spPr>
          <a:xfrm>
            <a:off x="152401" y="3500438"/>
            <a:ext cx="5805487" cy="2509837"/>
          </a:xfrm>
        </p:spPr>
        <p:txBody>
          <a:bodyPr>
            <a:normAutofit fontScale="77500" lnSpcReduction="20000"/>
          </a:bodyPr>
          <a:lstStyle/>
          <a:p>
            <a:r>
              <a:rPr lang="en-US" dirty="0"/>
              <a:t>Racist or sexist</a:t>
            </a:r>
          </a:p>
          <a:p>
            <a:r>
              <a:rPr lang="en-US" dirty="0"/>
              <a:t>Containing profanity or violence</a:t>
            </a:r>
          </a:p>
          <a:p>
            <a:r>
              <a:rPr lang="en-US" dirty="0"/>
              <a:t>Subtle ways</a:t>
            </a:r>
          </a:p>
          <a:p>
            <a:pPr lvl="1"/>
            <a:r>
              <a:rPr lang="en-US" dirty="0"/>
              <a:t>A certain phrase may be bothersome for some group of users, but not for others. </a:t>
            </a:r>
          </a:p>
          <a:p>
            <a:pPr lvl="1"/>
            <a:r>
              <a:rPr lang="en-US" dirty="0"/>
              <a:t>A suggestion such as “ … is evil” or “… is huge” may be acceptable if the user input was “heinous crime …” or “the universe …,” but likely problematic if it was a person’s name</a:t>
            </a:r>
            <a:endParaRPr lang="en-IN" dirty="0"/>
          </a:p>
        </p:txBody>
      </p:sp>
      <p:sp>
        <p:nvSpPr>
          <p:cNvPr id="2" name="Slide Number Placeholder 1">
            <a:extLst>
              <a:ext uri="{FF2B5EF4-FFF2-40B4-BE49-F238E27FC236}">
                <a16:creationId xmlns:a16="http://schemas.microsoft.com/office/drawing/2014/main" id="{F2B4706F-7888-E155-FF7D-60B8F0FF1F3E}"/>
              </a:ext>
            </a:extLst>
          </p:cNvPr>
          <p:cNvSpPr>
            <a:spLocks noGrp="1"/>
          </p:cNvSpPr>
          <p:nvPr>
            <p:ph type="sldNum" sz="quarter" idx="12"/>
          </p:nvPr>
        </p:nvSpPr>
        <p:spPr/>
        <p:txBody>
          <a:bodyPr/>
          <a:lstStyle/>
          <a:p>
            <a:fld id="{AE17A532-D286-470D-AE82-1500C848B688}" type="slidenum">
              <a:rPr lang="en-US" smtClean="0"/>
              <a:pPr/>
              <a:t>28</a:t>
            </a:fld>
            <a:endParaRPr lang="en-US" dirty="0"/>
          </a:p>
        </p:txBody>
      </p:sp>
    </p:spTree>
    <p:extLst>
      <p:ext uri="{BB962C8B-B14F-4D97-AF65-F5344CB8AC3E}">
        <p14:creationId xmlns:p14="http://schemas.microsoft.com/office/powerpoint/2010/main" val="30959824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Components in Query Auto Completion systems</a:t>
            </a:r>
          </a:p>
          <a:p>
            <a:r>
              <a:rPr lang="en-IN" dirty="0"/>
              <a:t>Natural Language Generation</a:t>
            </a:r>
          </a:p>
          <a:p>
            <a:r>
              <a:rPr lang="en-IN" b="1" dirty="0"/>
              <a:t>Personalization</a:t>
            </a:r>
          </a:p>
          <a:p>
            <a:r>
              <a:rPr lang="en-IN" dirty="0"/>
              <a:t>Handling defective suggestions and prefixes</a:t>
            </a:r>
          </a:p>
          <a:p>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Slide Number Placeholder 3">
            <a:extLst>
              <a:ext uri="{FF2B5EF4-FFF2-40B4-BE49-F238E27FC236}">
                <a16:creationId xmlns:a16="http://schemas.microsoft.com/office/drawing/2014/main" id="{0CFDA277-86C5-A2FA-4891-F2590949B160}"/>
              </a:ext>
            </a:extLst>
          </p:cNvPr>
          <p:cNvSpPr>
            <a:spLocks noGrp="1"/>
          </p:cNvSpPr>
          <p:nvPr>
            <p:ph type="sldNum" sz="quarter" idx="12"/>
          </p:nvPr>
        </p:nvSpPr>
        <p:spPr/>
        <p:txBody>
          <a:bodyPr/>
          <a:lstStyle/>
          <a:p>
            <a:fld id="{AE17A532-D286-470D-AE82-1500C848B688}" type="slidenum">
              <a:rPr lang="en-US" smtClean="0"/>
              <a:pPr/>
              <a:t>29</a:t>
            </a:fld>
            <a:endParaRPr lang="en-US" dirty="0"/>
          </a:p>
        </p:txBody>
      </p:sp>
    </p:spTree>
    <p:extLst>
      <p:ext uri="{BB962C8B-B14F-4D97-AF65-F5344CB8AC3E}">
        <p14:creationId xmlns:p14="http://schemas.microsoft.com/office/powerpoint/2010/main" val="19752729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40AC-EA17-2606-22C4-E3F0465E171E}"/>
              </a:ext>
            </a:extLst>
          </p:cNvPr>
          <p:cNvSpPr>
            <a:spLocks noGrp="1"/>
          </p:cNvSpPr>
          <p:nvPr>
            <p:ph type="title"/>
          </p:nvPr>
        </p:nvSpPr>
        <p:spPr/>
        <p:txBody>
          <a:bodyPr/>
          <a:lstStyle/>
          <a:p>
            <a:r>
              <a:rPr lang="en-IN"/>
              <a:t>Summarization</a:t>
            </a:r>
          </a:p>
        </p:txBody>
      </p:sp>
      <p:sp>
        <p:nvSpPr>
          <p:cNvPr id="3" name="Content Placeholder 2">
            <a:extLst>
              <a:ext uri="{FF2B5EF4-FFF2-40B4-BE49-F238E27FC236}">
                <a16:creationId xmlns:a16="http://schemas.microsoft.com/office/drawing/2014/main" id="{0740DE4A-36D4-5B87-387B-18121A79C236}"/>
              </a:ext>
            </a:extLst>
          </p:cNvPr>
          <p:cNvSpPr>
            <a:spLocks noGrp="1"/>
          </p:cNvSpPr>
          <p:nvPr>
            <p:ph idx="1"/>
          </p:nvPr>
        </p:nvSpPr>
        <p:spPr/>
        <p:txBody>
          <a:bodyPr/>
          <a:lstStyle/>
          <a:p>
            <a:endParaRPr lang="en-IN"/>
          </a:p>
        </p:txBody>
      </p:sp>
      <p:sp>
        <p:nvSpPr>
          <p:cNvPr id="4" name="Content Placeholder 3">
            <a:extLst>
              <a:ext uri="{FF2B5EF4-FFF2-40B4-BE49-F238E27FC236}">
                <a16:creationId xmlns:a16="http://schemas.microsoft.com/office/drawing/2014/main" id="{CE249A7C-8438-16A1-B241-EC877CC529C3}"/>
              </a:ext>
            </a:extLst>
          </p:cNvPr>
          <p:cNvSpPr>
            <a:spLocks noGrp="1"/>
          </p:cNvSpPr>
          <p:nvPr>
            <p:ph idx="13"/>
          </p:nvPr>
        </p:nvSpPr>
        <p:spPr/>
        <p:txBody>
          <a:bodyPr>
            <a:normAutofit fontScale="92500" lnSpcReduction="10000"/>
          </a:bodyPr>
          <a:lstStyle/>
          <a:p>
            <a:endParaRPr lang="en-IN"/>
          </a:p>
        </p:txBody>
      </p:sp>
      <p:sp>
        <p:nvSpPr>
          <p:cNvPr id="7" name="Slide Number Placeholder 6">
            <a:extLst>
              <a:ext uri="{FF2B5EF4-FFF2-40B4-BE49-F238E27FC236}">
                <a16:creationId xmlns:a16="http://schemas.microsoft.com/office/drawing/2014/main" id="{43869A17-F2D5-EF27-BAA7-E8AC5AA1723D}"/>
              </a:ext>
            </a:extLst>
          </p:cNvPr>
          <p:cNvSpPr>
            <a:spLocks noGrp="1"/>
          </p:cNvSpPr>
          <p:nvPr>
            <p:ph type="sldNum" sz="quarter" idx="12"/>
          </p:nvPr>
        </p:nvSpPr>
        <p:spPr/>
        <p:txBody>
          <a:bodyPr/>
          <a:lstStyle/>
          <a:p>
            <a:fld id="{AE17A532-D286-470D-AE82-1500C848B688}" type="slidenum">
              <a:rPr lang="en-US" smtClean="0"/>
              <a:pPr/>
              <a:t>3</a:t>
            </a:fld>
            <a:endParaRPr lang="en-US"/>
          </a:p>
        </p:txBody>
      </p:sp>
      <p:sp>
        <p:nvSpPr>
          <p:cNvPr id="8" name="Title 1">
            <a:extLst>
              <a:ext uri="{FF2B5EF4-FFF2-40B4-BE49-F238E27FC236}">
                <a16:creationId xmlns:a16="http://schemas.microsoft.com/office/drawing/2014/main" id="{BBC4D525-61A5-D573-CA42-04C9FC1B6F41}"/>
              </a:ext>
            </a:extLst>
          </p:cNvPr>
          <p:cNvSpPr txBox="1">
            <a:spLocks/>
          </p:cNvSpPr>
          <p:nvPr/>
        </p:nvSpPr>
        <p:spPr>
          <a:xfrm>
            <a:off x="5808814" y="2003"/>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Question Answering</a:t>
            </a:r>
          </a:p>
        </p:txBody>
      </p:sp>
      <p:pic>
        <p:nvPicPr>
          <p:cNvPr id="9" name="Content Placeholder 9">
            <a:extLst>
              <a:ext uri="{FF2B5EF4-FFF2-40B4-BE49-F238E27FC236}">
                <a16:creationId xmlns:a16="http://schemas.microsoft.com/office/drawing/2014/main" id="{F6D70791-A265-E44F-712D-C3223DE28D4E}"/>
              </a:ext>
            </a:extLst>
          </p:cNvPr>
          <p:cNvPicPr>
            <a:picLocks noChangeAspect="1"/>
          </p:cNvPicPr>
          <p:nvPr/>
        </p:nvPicPr>
        <p:blipFill rotWithShape="1">
          <a:blip r:embed="rId2"/>
          <a:srcRect b="18254"/>
          <a:stretch/>
        </p:blipFill>
        <p:spPr>
          <a:xfrm>
            <a:off x="6268187" y="952501"/>
            <a:ext cx="5017713" cy="5195562"/>
          </a:xfrm>
          <a:prstGeom prst="rect">
            <a:avLst/>
          </a:prstGeom>
        </p:spPr>
      </p:pic>
      <p:pic>
        <p:nvPicPr>
          <p:cNvPr id="10" name="Content Placeholder 9">
            <a:extLst>
              <a:ext uri="{FF2B5EF4-FFF2-40B4-BE49-F238E27FC236}">
                <a16:creationId xmlns:a16="http://schemas.microsoft.com/office/drawing/2014/main" id="{B8AC5219-F938-90F5-159B-B2DA1826EE2C}"/>
              </a:ext>
            </a:extLst>
          </p:cNvPr>
          <p:cNvPicPr>
            <a:picLocks noChangeAspect="1"/>
          </p:cNvPicPr>
          <p:nvPr/>
        </p:nvPicPr>
        <p:blipFill rotWithShape="1">
          <a:blip r:embed="rId3"/>
          <a:srcRect b="24419"/>
          <a:stretch/>
        </p:blipFill>
        <p:spPr>
          <a:xfrm>
            <a:off x="482357" y="1421103"/>
            <a:ext cx="4831082" cy="3905511"/>
          </a:xfrm>
          <a:prstGeom prst="rect">
            <a:avLst/>
          </a:prstGeom>
        </p:spPr>
      </p:pic>
    </p:spTree>
    <p:extLst>
      <p:ext uri="{BB962C8B-B14F-4D97-AF65-F5344CB8AC3E}">
        <p14:creationId xmlns:p14="http://schemas.microsoft.com/office/powerpoint/2010/main" val="42721656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Straight Connector 6">
            <a:extLst>
              <a:ext uri="{FF2B5EF4-FFF2-40B4-BE49-F238E27FC236}">
                <a16:creationId xmlns:a16="http://schemas.microsoft.com/office/drawing/2014/main" id="{26D427C1-EF34-054B-FB5E-048282269226}"/>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D900584B-3A3F-4515-A99D-65B5CDFAD9B6}"/>
              </a:ext>
            </a:extLst>
          </p:cNvPr>
          <p:cNvSpPr>
            <a:spLocks noGrp="1"/>
          </p:cNvSpPr>
          <p:nvPr>
            <p:ph type="title"/>
          </p:nvPr>
        </p:nvSpPr>
        <p:spPr/>
        <p:txBody>
          <a:bodyPr>
            <a:normAutofit/>
          </a:bodyPr>
          <a:lstStyle/>
          <a:p>
            <a:r>
              <a:rPr lang="en-US" dirty="0"/>
              <a:t>Personalization for QAC</a:t>
            </a:r>
          </a:p>
        </p:txBody>
      </p:sp>
      <p:sp>
        <p:nvSpPr>
          <p:cNvPr id="8" name="Content Placeholder 7">
            <a:extLst>
              <a:ext uri="{FF2B5EF4-FFF2-40B4-BE49-F238E27FC236}">
                <a16:creationId xmlns:a16="http://schemas.microsoft.com/office/drawing/2014/main" id="{07DC2BAA-3468-CBD8-BB6C-03EA23E122EC}"/>
              </a:ext>
            </a:extLst>
          </p:cNvPr>
          <p:cNvSpPr>
            <a:spLocks noGrp="1"/>
          </p:cNvSpPr>
          <p:nvPr>
            <p:ph idx="13"/>
          </p:nvPr>
        </p:nvSpPr>
        <p:spPr/>
        <p:txBody>
          <a:bodyPr>
            <a:normAutofit fontScale="40000" lnSpcReduction="20000"/>
          </a:bodyPr>
          <a:lstStyle/>
          <a:p>
            <a:endParaRPr lang="en-IN"/>
          </a:p>
        </p:txBody>
      </p:sp>
      <p:sp>
        <p:nvSpPr>
          <p:cNvPr id="3" name="TextBox 2">
            <a:extLst>
              <a:ext uri="{FF2B5EF4-FFF2-40B4-BE49-F238E27FC236}">
                <a16:creationId xmlns:a16="http://schemas.microsoft.com/office/drawing/2014/main" id="{0D159AD9-CD74-479B-BE30-61AC27CE25C2}"/>
              </a:ext>
            </a:extLst>
          </p:cNvPr>
          <p:cNvSpPr txBox="1"/>
          <p:nvPr/>
        </p:nvSpPr>
        <p:spPr>
          <a:xfrm>
            <a:off x="74772" y="802433"/>
            <a:ext cx="9303798" cy="369332"/>
          </a:xfrm>
          <a:prstGeom prst="rect">
            <a:avLst/>
          </a:prstGeom>
          <a:noFill/>
        </p:spPr>
        <p:txBody>
          <a:bodyPr wrap="square" rtlCol="0">
            <a:spAutoFit/>
          </a:bodyPr>
          <a:lstStyle/>
          <a:p>
            <a:r>
              <a:rPr lang="en-US"/>
              <a:t>Using short-term/long-term user history, location, other signals</a:t>
            </a:r>
          </a:p>
        </p:txBody>
      </p:sp>
      <p:pic>
        <p:nvPicPr>
          <p:cNvPr id="10" name="Graphic 9" descr="User outline">
            <a:extLst>
              <a:ext uri="{FF2B5EF4-FFF2-40B4-BE49-F238E27FC236}">
                <a16:creationId xmlns:a16="http://schemas.microsoft.com/office/drawing/2014/main" id="{BE239963-FC08-42F8-9609-4A9995C6E7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50036" y="3725808"/>
            <a:ext cx="684230" cy="684230"/>
          </a:xfrm>
          <a:prstGeom prst="rect">
            <a:avLst/>
          </a:prstGeom>
        </p:spPr>
      </p:pic>
      <p:pic>
        <p:nvPicPr>
          <p:cNvPr id="11" name="Graphic 10" descr="User outline">
            <a:extLst>
              <a:ext uri="{FF2B5EF4-FFF2-40B4-BE49-F238E27FC236}">
                <a16:creationId xmlns:a16="http://schemas.microsoft.com/office/drawing/2014/main" id="{56F8BCCE-09C5-4F9A-B793-FEC1031B692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8646" y="3725808"/>
            <a:ext cx="684230" cy="684230"/>
          </a:xfrm>
          <a:prstGeom prst="rect">
            <a:avLst/>
          </a:prstGeom>
        </p:spPr>
      </p:pic>
      <p:grpSp>
        <p:nvGrpSpPr>
          <p:cNvPr id="12" name="Group 11">
            <a:extLst>
              <a:ext uri="{FF2B5EF4-FFF2-40B4-BE49-F238E27FC236}">
                <a16:creationId xmlns:a16="http://schemas.microsoft.com/office/drawing/2014/main" id="{BEF287EE-F14D-4617-9DED-5C0A9E9AF9A0}"/>
              </a:ext>
            </a:extLst>
          </p:cNvPr>
          <p:cNvGrpSpPr/>
          <p:nvPr/>
        </p:nvGrpSpPr>
        <p:grpSpPr>
          <a:xfrm>
            <a:off x="1413779" y="3829290"/>
            <a:ext cx="2269053" cy="1890323"/>
            <a:chOff x="6297433" y="3627897"/>
            <a:chExt cx="2269053" cy="1890323"/>
          </a:xfrm>
        </p:grpSpPr>
        <p:grpSp>
          <p:nvGrpSpPr>
            <p:cNvPr id="13" name="Group 12">
              <a:extLst>
                <a:ext uri="{FF2B5EF4-FFF2-40B4-BE49-F238E27FC236}">
                  <a16:creationId xmlns:a16="http://schemas.microsoft.com/office/drawing/2014/main" id="{4014DF72-0666-4C2C-89C9-5563CC92E853}"/>
                </a:ext>
              </a:extLst>
            </p:cNvPr>
            <p:cNvGrpSpPr/>
            <p:nvPr/>
          </p:nvGrpSpPr>
          <p:grpSpPr>
            <a:xfrm>
              <a:off x="6312692" y="3627897"/>
              <a:ext cx="2245772" cy="486903"/>
              <a:chOff x="5511718" y="4359395"/>
              <a:chExt cx="2676525" cy="533400"/>
            </a:xfrm>
          </p:grpSpPr>
          <p:pic>
            <p:nvPicPr>
              <p:cNvPr id="17" name="Picture 16">
                <a:extLst>
                  <a:ext uri="{FF2B5EF4-FFF2-40B4-BE49-F238E27FC236}">
                    <a16:creationId xmlns:a16="http://schemas.microsoft.com/office/drawing/2014/main" id="{372A0234-5777-4E9F-B23E-A8AD947E79D7}"/>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18" name="Picture 17">
                <a:extLst>
                  <a:ext uri="{FF2B5EF4-FFF2-40B4-BE49-F238E27FC236}">
                    <a16:creationId xmlns:a16="http://schemas.microsoft.com/office/drawing/2014/main" id="{F73440D1-E679-4D27-8948-A0E7B4C7D2E8}"/>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15" name="Rectangle 14">
              <a:extLst>
                <a:ext uri="{FF2B5EF4-FFF2-40B4-BE49-F238E27FC236}">
                  <a16:creationId xmlns:a16="http://schemas.microsoft.com/office/drawing/2014/main" id="{15B05508-7708-4F50-9AEA-11B2F468FAEA}"/>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872272FE-9FC8-4BE7-ABCA-2D817667F032}"/>
                </a:ext>
              </a:extLst>
            </p:cNvPr>
            <p:cNvSpPr txBox="1"/>
            <p:nvPr/>
          </p:nvSpPr>
          <p:spPr>
            <a:xfrm>
              <a:off x="6309076" y="4117838"/>
              <a:ext cx="2229864" cy="1169551"/>
            </a:xfrm>
            <a:prstGeom prst="rect">
              <a:avLst/>
            </a:prstGeom>
            <a:noFill/>
          </p:spPr>
          <p:txBody>
            <a:bodyPr wrap="square" rtlCol="0">
              <a:spAutoFit/>
            </a:bodyPr>
            <a:lstStyle/>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a:t>
              </a:r>
              <a:r>
                <a:rPr lang="en-US" sz="1200" err="1">
                  <a:latin typeface="Segoe UI" panose="020B0502040204020203" pitchFamily="34" charset="0"/>
                  <a:cs typeface="Segoe UI" panose="020B0502040204020203" pitchFamily="34" charset="0"/>
                </a:rPr>
                <a:t>fitzgerald</a:t>
              </a:r>
              <a:endParaRPr lang="en-US" sz="1200">
                <a:latin typeface="Segoe UI" panose="020B0502040204020203" pitchFamily="34" charset="0"/>
                <a:cs typeface="Segoe UI" panose="020B0502040204020203" pitchFamily="34" charset="0"/>
              </a:endParaRP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book</a:t>
              </a:r>
            </a:p>
            <a:p>
              <a:pPr>
                <a:spcBef>
                  <a:spcPts val="300"/>
                </a:spcBef>
              </a:pPr>
              <a:r>
                <a:rPr lang="en-US" sz="1200">
                  <a:latin typeface="Segoe UI" panose="020B0502040204020203" pitchFamily="34" charset="0"/>
                  <a:cs typeface="Segoe UI" panose="020B0502040204020203" pitchFamily="34" charset="0"/>
                </a:rPr>
                <a:t>the great influenza</a:t>
              </a:r>
            </a:p>
            <a:p>
              <a:pPr>
                <a:spcBef>
                  <a:spcPts val="300"/>
                </a:spcBef>
              </a:pPr>
              <a:r>
                <a:rPr lang="en-US" sz="1200">
                  <a:latin typeface="Segoe UI" panose="020B0502040204020203" pitchFamily="34" charset="0"/>
                  <a:cs typeface="Segoe UI" panose="020B0502040204020203" pitchFamily="34" charset="0"/>
                </a:rPr>
                <a:t>the great alone book</a:t>
              </a: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film 2013</a:t>
              </a:r>
            </a:p>
          </p:txBody>
        </p:sp>
      </p:grpSp>
      <p:grpSp>
        <p:nvGrpSpPr>
          <p:cNvPr id="19" name="Group 18">
            <a:extLst>
              <a:ext uri="{FF2B5EF4-FFF2-40B4-BE49-F238E27FC236}">
                <a16:creationId xmlns:a16="http://schemas.microsoft.com/office/drawing/2014/main" id="{5426DFCB-DC1A-466A-B6D9-66613160F1E6}"/>
              </a:ext>
            </a:extLst>
          </p:cNvPr>
          <p:cNvGrpSpPr/>
          <p:nvPr/>
        </p:nvGrpSpPr>
        <p:grpSpPr>
          <a:xfrm>
            <a:off x="1425423" y="2093803"/>
            <a:ext cx="2257410" cy="1550827"/>
            <a:chOff x="3143" y="1187884"/>
            <a:chExt cx="3064668" cy="1913265"/>
          </a:xfrm>
        </p:grpSpPr>
        <p:sp>
          <p:nvSpPr>
            <p:cNvPr id="20" name="Rectangle 19">
              <a:extLst>
                <a:ext uri="{FF2B5EF4-FFF2-40B4-BE49-F238E27FC236}">
                  <a16:creationId xmlns:a16="http://schemas.microsoft.com/office/drawing/2014/main" id="{55A914A1-1A3D-416A-BEF8-892AE35EDBFB}"/>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21" name="TextBox 20">
              <a:extLst>
                <a:ext uri="{FF2B5EF4-FFF2-40B4-BE49-F238E27FC236}">
                  <a16:creationId xmlns:a16="http://schemas.microsoft.com/office/drawing/2014/main" id="{EE4CA6A7-34C7-4E28-B380-2863BC5213B1}"/>
                </a:ext>
              </a:extLst>
            </p:cNvPr>
            <p:cNvSpPr txBox="1"/>
            <p:nvPr/>
          </p:nvSpPr>
          <p:spPr>
            <a:xfrm>
              <a:off x="3143" y="1187884"/>
              <a:ext cx="3064668" cy="1913265"/>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lang="en-US" sz="1200" b="1" kern="1200">
                  <a:solidFill>
                    <a:schemeClr val="tx1"/>
                  </a:solidFill>
                  <a:latin typeface="Segoe UI" panose="020B0502040204020203" pitchFamily="34" charset="0"/>
                  <a:cs typeface="Segoe UI" panose="020B0502040204020203" pitchFamily="34" charset="0"/>
                </a:rPr>
                <a:t>Search/Click History:</a:t>
              </a:r>
            </a:p>
            <a:p>
              <a:pPr marL="0" lvl="1" algn="l" defTabSz="711200">
                <a:lnSpc>
                  <a:spcPct val="90000"/>
                </a:lnSpc>
                <a:spcBef>
                  <a:spcPct val="0"/>
                </a:spcBef>
                <a:spcAft>
                  <a:spcPct val="15000"/>
                </a:spcAft>
              </a:pPr>
              <a:r>
                <a:rPr lang="en-US" sz="1200">
                  <a:solidFill>
                    <a:schemeClr val="tx1"/>
                  </a:solidFill>
                  <a:latin typeface="Segoe UI" panose="020B0502040204020203" pitchFamily="34" charset="0"/>
                  <a:cs typeface="Segoe UI" panose="020B0502040204020203" pitchFamily="34" charset="0"/>
                </a:rPr>
                <a:t>t</a:t>
              </a:r>
              <a:r>
                <a:rPr lang="en-US" sz="1200" kern="1200">
                  <a:solidFill>
                    <a:schemeClr val="tx1"/>
                  </a:solidFill>
                  <a:latin typeface="Segoe UI" panose="020B0502040204020203" pitchFamily="34" charset="0"/>
                  <a:cs typeface="Segoe UI" panose="020B0502040204020203" pitchFamily="34" charset="0"/>
                </a:rPr>
                <a:t>ender is the night</a:t>
              </a:r>
            </a:p>
            <a:p>
              <a:pPr marL="0" lvl="1" algn="l" defTabSz="711200">
                <a:lnSpc>
                  <a:spcPct val="90000"/>
                </a:lnSpc>
                <a:spcBef>
                  <a:spcPct val="0"/>
                </a:spcBef>
                <a:spcAft>
                  <a:spcPct val="15000"/>
                </a:spcAft>
              </a:pPr>
              <a:r>
                <a:rPr lang="en-US" sz="1200">
                  <a:solidFill>
                    <a:schemeClr val="tx1"/>
                  </a:solidFill>
                  <a:latin typeface="Segoe UI" panose="020B0502040204020203" pitchFamily="34" charset="0"/>
                  <a:cs typeface="Segoe UI" panose="020B0502040204020203" pitchFamily="34" charset="0"/>
                </a:rPr>
                <a:t>f. </a:t>
              </a:r>
              <a:r>
                <a:rPr lang="en-US" sz="1200" err="1">
                  <a:solidFill>
                    <a:schemeClr val="tx1"/>
                  </a:solidFill>
                  <a:latin typeface="Segoe UI" panose="020B0502040204020203" pitchFamily="34" charset="0"/>
                  <a:cs typeface="Segoe UI" panose="020B0502040204020203" pitchFamily="34" charset="0"/>
                </a:rPr>
                <a:t>scott</a:t>
              </a:r>
              <a:r>
                <a:rPr lang="en-US" sz="1200">
                  <a:solidFill>
                    <a:schemeClr val="tx1"/>
                  </a:solidFill>
                  <a:latin typeface="Segoe UI" panose="020B0502040204020203" pitchFamily="34" charset="0"/>
                  <a:cs typeface="Segoe UI" panose="020B0502040204020203" pitchFamily="34" charset="0"/>
                </a:rPr>
                <a:t> </a:t>
              </a:r>
              <a:r>
                <a:rPr lang="en-US" sz="1200" err="1">
                  <a:solidFill>
                    <a:schemeClr val="tx1"/>
                  </a:solidFill>
                  <a:latin typeface="Segoe UI" panose="020B0502040204020203" pitchFamily="34" charset="0"/>
                  <a:cs typeface="Segoe UI" panose="020B0502040204020203" pitchFamily="34" charset="0"/>
                </a:rPr>
                <a:t>fitzgerald</a:t>
              </a:r>
              <a:endParaRPr lang="en-US" sz="1200">
                <a:solidFill>
                  <a:schemeClr val="tx1"/>
                </a:solidFill>
                <a:latin typeface="Segoe UI" panose="020B0502040204020203" pitchFamily="34" charset="0"/>
                <a:cs typeface="Segoe UI" panose="020B0502040204020203" pitchFamily="34" charset="0"/>
              </a:endParaRPr>
            </a:p>
            <a:p>
              <a:pPr marL="0" lvl="1" algn="l" defTabSz="711200">
                <a:lnSpc>
                  <a:spcPct val="90000"/>
                </a:lnSpc>
                <a:spcBef>
                  <a:spcPct val="0"/>
                </a:spcBef>
                <a:spcAft>
                  <a:spcPct val="15000"/>
                </a:spcAft>
              </a:pPr>
              <a:r>
                <a:rPr lang="en-US" sz="1200">
                  <a:solidFill>
                    <a:schemeClr val="tx1"/>
                  </a:solidFill>
                  <a:latin typeface="Segoe UI" panose="020B0502040204020203" pitchFamily="34" charset="0"/>
                  <a:cs typeface="Segoe UI" panose="020B0502040204020203" pitchFamily="34" charset="0"/>
                </a:rPr>
                <a:t>this side of paradise</a:t>
              </a:r>
            </a:p>
            <a:p>
              <a:pPr marL="0" lvl="1" algn="l" defTabSz="711200">
                <a:lnSpc>
                  <a:spcPct val="90000"/>
                </a:lnSpc>
                <a:spcBef>
                  <a:spcPct val="0"/>
                </a:spcBef>
                <a:spcAft>
                  <a:spcPct val="15000"/>
                </a:spcAft>
              </a:pPr>
              <a:r>
                <a:rPr lang="en-US" sz="1200">
                  <a:solidFill>
                    <a:schemeClr val="tx1"/>
                  </a:solidFill>
                  <a:latin typeface="Segoe UI" panose="020B0502040204020203" pitchFamily="34" charset="0"/>
                  <a:cs typeface="Segoe UI" panose="020B0502040204020203" pitchFamily="34" charset="0"/>
                </a:rPr>
                <a:t>the silent patient</a:t>
              </a:r>
            </a:p>
            <a:p>
              <a:pPr marL="0" lvl="1" algn="l" defTabSz="711200">
                <a:lnSpc>
                  <a:spcPct val="90000"/>
                </a:lnSpc>
                <a:spcBef>
                  <a:spcPct val="0"/>
                </a:spcBef>
                <a:spcAft>
                  <a:spcPct val="15000"/>
                </a:spcAft>
              </a:pPr>
              <a:r>
                <a:rPr lang="en-US" sz="1200">
                  <a:solidFill>
                    <a:schemeClr val="tx1"/>
                  </a:solidFill>
                  <a:latin typeface="Segoe UI" panose="020B0502040204020203" pitchFamily="34" charset="0"/>
                  <a:cs typeface="Segoe UI" panose="020B0502040204020203" pitchFamily="34" charset="0"/>
                </a:rPr>
                <a:t>t</a:t>
              </a:r>
              <a:r>
                <a:rPr lang="en-US" sz="1200" kern="1200">
                  <a:solidFill>
                    <a:schemeClr val="tx1"/>
                  </a:solidFill>
                  <a:latin typeface="Segoe UI" panose="020B0502040204020203" pitchFamily="34" charset="0"/>
                  <a:cs typeface="Segoe UI" panose="020B0502040204020203" pitchFamily="34" charset="0"/>
                </a:rPr>
                <a:t>he great </a:t>
              </a:r>
              <a:r>
                <a:rPr lang="en-US" sz="1200" kern="1200" err="1">
                  <a:solidFill>
                    <a:schemeClr val="tx1"/>
                  </a:solidFill>
                  <a:latin typeface="Segoe UI" panose="020B0502040204020203" pitchFamily="34" charset="0"/>
                  <a:cs typeface="Segoe UI" panose="020B0502040204020203" pitchFamily="34" charset="0"/>
                </a:rPr>
                <a:t>gatsby</a:t>
              </a:r>
              <a:r>
                <a:rPr lang="en-US" sz="1200" kern="1200">
                  <a:solidFill>
                    <a:schemeClr val="tx1"/>
                  </a:solidFill>
                  <a:latin typeface="Segoe UI" panose="020B0502040204020203" pitchFamily="34" charset="0"/>
                  <a:cs typeface="Segoe UI" panose="020B0502040204020203" pitchFamily="34" charset="0"/>
                </a:rPr>
                <a:t> book</a:t>
              </a:r>
            </a:p>
            <a:p>
              <a:pPr marL="0" lvl="1" algn="l" defTabSz="711200">
                <a:lnSpc>
                  <a:spcPct val="90000"/>
                </a:lnSpc>
                <a:spcBef>
                  <a:spcPct val="0"/>
                </a:spcBef>
                <a:spcAft>
                  <a:spcPct val="15000"/>
                </a:spcAft>
              </a:pPr>
              <a:endParaRPr lang="en-US" sz="1200" kern="1200">
                <a:solidFill>
                  <a:schemeClr val="tx1"/>
                </a:solidFill>
                <a:latin typeface="Segoe UI" panose="020B0502040204020203" pitchFamily="34" charset="0"/>
                <a:cs typeface="Segoe UI" panose="020B0502040204020203" pitchFamily="34" charset="0"/>
              </a:endParaRPr>
            </a:p>
          </p:txBody>
        </p:sp>
      </p:grpSp>
      <p:grpSp>
        <p:nvGrpSpPr>
          <p:cNvPr id="22" name="Group 21">
            <a:extLst>
              <a:ext uri="{FF2B5EF4-FFF2-40B4-BE49-F238E27FC236}">
                <a16:creationId xmlns:a16="http://schemas.microsoft.com/office/drawing/2014/main" id="{B8D5C487-C249-4ECF-BE2C-6FB59938900F}"/>
              </a:ext>
            </a:extLst>
          </p:cNvPr>
          <p:cNvGrpSpPr/>
          <p:nvPr/>
        </p:nvGrpSpPr>
        <p:grpSpPr>
          <a:xfrm>
            <a:off x="4132046" y="3829291"/>
            <a:ext cx="2269053" cy="1890323"/>
            <a:chOff x="6297433" y="3627897"/>
            <a:chExt cx="2269053" cy="1890323"/>
          </a:xfrm>
        </p:grpSpPr>
        <p:grpSp>
          <p:nvGrpSpPr>
            <p:cNvPr id="23" name="Group 22">
              <a:extLst>
                <a:ext uri="{FF2B5EF4-FFF2-40B4-BE49-F238E27FC236}">
                  <a16:creationId xmlns:a16="http://schemas.microsoft.com/office/drawing/2014/main" id="{847860CE-1641-4728-86E7-F60E6E2AB7E2}"/>
                </a:ext>
              </a:extLst>
            </p:cNvPr>
            <p:cNvGrpSpPr/>
            <p:nvPr/>
          </p:nvGrpSpPr>
          <p:grpSpPr>
            <a:xfrm>
              <a:off x="6312692" y="3627897"/>
              <a:ext cx="2245772" cy="486903"/>
              <a:chOff x="5511718" y="4359395"/>
              <a:chExt cx="2676525" cy="533400"/>
            </a:xfrm>
          </p:grpSpPr>
          <p:pic>
            <p:nvPicPr>
              <p:cNvPr id="28" name="Picture 27">
                <a:extLst>
                  <a:ext uri="{FF2B5EF4-FFF2-40B4-BE49-F238E27FC236}">
                    <a16:creationId xmlns:a16="http://schemas.microsoft.com/office/drawing/2014/main" id="{C50F2E1C-653D-4133-A3B5-5377C004ECE8}"/>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29" name="Picture 28">
                <a:extLst>
                  <a:ext uri="{FF2B5EF4-FFF2-40B4-BE49-F238E27FC236}">
                    <a16:creationId xmlns:a16="http://schemas.microsoft.com/office/drawing/2014/main" id="{36FCB42F-1353-4A6A-B8D0-F5EB7F0DC6F7}"/>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25" name="Rectangle 24">
              <a:extLst>
                <a:ext uri="{FF2B5EF4-FFF2-40B4-BE49-F238E27FC236}">
                  <a16:creationId xmlns:a16="http://schemas.microsoft.com/office/drawing/2014/main" id="{0C935409-25F6-49AF-9FE3-0D9DFD27974F}"/>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p:txBody>
        </p:sp>
        <p:sp>
          <p:nvSpPr>
            <p:cNvPr id="27" name="TextBox 26">
              <a:extLst>
                <a:ext uri="{FF2B5EF4-FFF2-40B4-BE49-F238E27FC236}">
                  <a16:creationId xmlns:a16="http://schemas.microsoft.com/office/drawing/2014/main" id="{4630138E-BA3F-4FA5-8C37-FF2E40E3E132}"/>
                </a:ext>
              </a:extLst>
            </p:cNvPr>
            <p:cNvSpPr txBox="1"/>
            <p:nvPr/>
          </p:nvSpPr>
          <p:spPr>
            <a:xfrm>
              <a:off x="6309076" y="4117838"/>
              <a:ext cx="2229864" cy="1169551"/>
            </a:xfrm>
            <a:prstGeom prst="rect">
              <a:avLst/>
            </a:prstGeom>
            <a:noFill/>
          </p:spPr>
          <p:txBody>
            <a:bodyPr wrap="square" rtlCol="0">
              <a:spAutoFit/>
            </a:bodyPr>
            <a:lstStyle/>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film 2013</a:t>
              </a: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trailer</a:t>
              </a: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film 1974</a:t>
              </a:r>
            </a:p>
            <a:p>
              <a:pPr>
                <a:spcBef>
                  <a:spcPts val="300"/>
                </a:spcBef>
              </a:pPr>
              <a:r>
                <a:rPr lang="en-US" sz="1200">
                  <a:latin typeface="Segoe UI" panose="020B0502040204020203" pitchFamily="34" charset="0"/>
                  <a:cs typeface="Segoe UI" panose="020B0502040204020203" pitchFamily="34" charset="0"/>
                </a:rPr>
                <a:t>the greatest showman</a:t>
              </a:r>
            </a:p>
            <a:p>
              <a:pPr>
                <a:spcBef>
                  <a:spcPts val="300"/>
                </a:spcBef>
              </a:pPr>
              <a:r>
                <a:rPr lang="en-US" sz="1200">
                  <a:latin typeface="Segoe UI" panose="020B0502040204020203" pitchFamily="34" charset="0"/>
                  <a:cs typeface="Segoe UI" panose="020B0502040204020203" pitchFamily="34" charset="0"/>
                </a:rPr>
                <a:t>the great wall film 2016</a:t>
              </a:r>
            </a:p>
          </p:txBody>
        </p:sp>
      </p:grpSp>
      <p:grpSp>
        <p:nvGrpSpPr>
          <p:cNvPr id="30" name="Group 29">
            <a:extLst>
              <a:ext uri="{FF2B5EF4-FFF2-40B4-BE49-F238E27FC236}">
                <a16:creationId xmlns:a16="http://schemas.microsoft.com/office/drawing/2014/main" id="{A40E95A4-36E9-4737-9CD8-F3A20DC94096}"/>
              </a:ext>
            </a:extLst>
          </p:cNvPr>
          <p:cNvGrpSpPr/>
          <p:nvPr/>
        </p:nvGrpSpPr>
        <p:grpSpPr>
          <a:xfrm>
            <a:off x="4143690" y="2093804"/>
            <a:ext cx="2257410" cy="1550827"/>
            <a:chOff x="3143" y="1187884"/>
            <a:chExt cx="3064668" cy="1913265"/>
          </a:xfrm>
        </p:grpSpPr>
        <p:sp>
          <p:nvSpPr>
            <p:cNvPr id="31" name="Rectangle 30">
              <a:extLst>
                <a:ext uri="{FF2B5EF4-FFF2-40B4-BE49-F238E27FC236}">
                  <a16:creationId xmlns:a16="http://schemas.microsoft.com/office/drawing/2014/main" id="{B23957EF-2BCD-421C-937D-C2CD2F86674E}"/>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32" name="TextBox 31">
              <a:extLst>
                <a:ext uri="{FF2B5EF4-FFF2-40B4-BE49-F238E27FC236}">
                  <a16:creationId xmlns:a16="http://schemas.microsoft.com/office/drawing/2014/main" id="{9BE3CF73-BAEB-4F45-B541-D0132F2D4544}"/>
                </a:ext>
              </a:extLst>
            </p:cNvPr>
            <p:cNvSpPr txBox="1"/>
            <p:nvPr/>
          </p:nvSpPr>
          <p:spPr>
            <a:xfrm>
              <a:off x="3143" y="1187884"/>
              <a:ext cx="3064668" cy="19132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lang="en-US" sz="1200" b="1" kern="1200">
                  <a:solidFill>
                    <a:schemeClr val="tx1">
                      <a:lumMod val="50000"/>
                    </a:schemeClr>
                  </a:solidFill>
                  <a:latin typeface="Segoe UI" panose="020B0502040204020203" pitchFamily="34" charset="0"/>
                  <a:cs typeface="Segoe UI" panose="020B0502040204020203" pitchFamily="34" charset="0"/>
                </a:rPr>
                <a:t>Search/Click History:</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t</a:t>
              </a:r>
              <a:r>
                <a:rPr lang="en-US" sz="1200" kern="1200">
                  <a:solidFill>
                    <a:schemeClr val="tx1">
                      <a:lumMod val="50000"/>
                    </a:schemeClr>
                  </a:solidFill>
                  <a:latin typeface="Segoe UI" panose="020B0502040204020203" pitchFamily="34" charset="0"/>
                  <a:cs typeface="Segoe UI" panose="020B0502040204020203" pitchFamily="34" charset="0"/>
                </a:rPr>
                <a:t>he </a:t>
              </a:r>
              <a:r>
                <a:rPr lang="en-US" sz="1200">
                  <a:solidFill>
                    <a:schemeClr val="tx1">
                      <a:lumMod val="50000"/>
                    </a:schemeClr>
                  </a:solidFill>
                  <a:latin typeface="Segoe UI" panose="020B0502040204020203" pitchFamily="34" charset="0"/>
                  <a:cs typeface="Segoe UI" panose="020B0502040204020203" pitchFamily="34" charset="0"/>
                </a:rPr>
                <a:t>w</a:t>
              </a:r>
              <a:r>
                <a:rPr lang="en-US" sz="1200" kern="1200">
                  <a:solidFill>
                    <a:schemeClr val="tx1">
                      <a:lumMod val="50000"/>
                    </a:schemeClr>
                  </a:solidFill>
                  <a:latin typeface="Segoe UI" panose="020B0502040204020203" pitchFamily="34" charset="0"/>
                  <a:cs typeface="Segoe UI" panose="020B0502040204020203" pitchFamily="34" charset="0"/>
                </a:rPr>
                <a:t>olf of wall street</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the revenant</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inception</a:t>
              </a:r>
            </a:p>
            <a:p>
              <a:pPr marL="0" lvl="1" algn="l" defTabSz="711200">
                <a:lnSpc>
                  <a:spcPct val="90000"/>
                </a:lnSpc>
                <a:spcBef>
                  <a:spcPct val="0"/>
                </a:spcBef>
                <a:spcAft>
                  <a:spcPct val="15000"/>
                </a:spcAft>
              </a:pPr>
              <a:r>
                <a:rPr lang="en-US" sz="1200" kern="1200">
                  <a:solidFill>
                    <a:schemeClr val="tx1">
                      <a:lumMod val="50000"/>
                    </a:schemeClr>
                  </a:solidFill>
                  <a:latin typeface="Segoe UI" panose="020B0502040204020203" pitchFamily="34" charset="0"/>
                  <a:cs typeface="Segoe UI" panose="020B0502040204020203" pitchFamily="34" charset="0"/>
                </a:rPr>
                <a:t>gangs of new </a:t>
              </a:r>
              <a:r>
                <a:rPr lang="en-US" sz="1200" kern="1200" err="1">
                  <a:solidFill>
                    <a:schemeClr val="tx1">
                      <a:lumMod val="50000"/>
                    </a:schemeClr>
                  </a:solidFill>
                  <a:latin typeface="Segoe UI" panose="020B0502040204020203" pitchFamily="34" charset="0"/>
                  <a:cs typeface="Segoe UI" panose="020B0502040204020203" pitchFamily="34" charset="0"/>
                </a:rPr>
                <a:t>york</a:t>
              </a:r>
              <a:endParaRPr lang="en-US" sz="1200" kern="1200">
                <a:solidFill>
                  <a:schemeClr val="tx1">
                    <a:lumMod val="50000"/>
                  </a:schemeClr>
                </a:solidFill>
                <a:latin typeface="Segoe UI" panose="020B0502040204020203" pitchFamily="34" charset="0"/>
                <a:cs typeface="Segoe UI" panose="020B0502040204020203" pitchFamily="34" charset="0"/>
              </a:endParaRP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pain &amp; gain</a:t>
              </a:r>
              <a:endParaRPr lang="en-US" sz="1200" kern="1200">
                <a:solidFill>
                  <a:schemeClr val="tx1">
                    <a:lumMod val="50000"/>
                  </a:schemeClr>
                </a:solidFill>
                <a:latin typeface="Segoe UI" panose="020B0502040204020203" pitchFamily="34" charset="0"/>
                <a:cs typeface="Segoe UI" panose="020B0502040204020203" pitchFamily="34" charset="0"/>
              </a:endParaRPr>
            </a:p>
            <a:p>
              <a:pPr marL="0" lvl="1" algn="l" defTabSz="711200">
                <a:lnSpc>
                  <a:spcPct val="90000"/>
                </a:lnSpc>
                <a:spcBef>
                  <a:spcPct val="0"/>
                </a:spcBef>
                <a:spcAft>
                  <a:spcPct val="15000"/>
                </a:spcAft>
              </a:pPr>
              <a:endParaRPr lang="en-US" sz="1200" kern="1200">
                <a:solidFill>
                  <a:schemeClr val="tx1">
                    <a:lumMod val="50000"/>
                  </a:schemeClr>
                </a:solidFill>
                <a:latin typeface="Segoe UI" panose="020B0502040204020203" pitchFamily="34" charset="0"/>
                <a:cs typeface="Segoe UI" panose="020B0502040204020203" pitchFamily="34" charset="0"/>
              </a:endParaRPr>
            </a:p>
          </p:txBody>
        </p:sp>
      </p:grpSp>
      <p:pic>
        <p:nvPicPr>
          <p:cNvPr id="33" name="Graphic 32" descr="User outline">
            <a:extLst>
              <a:ext uri="{FF2B5EF4-FFF2-40B4-BE49-F238E27FC236}">
                <a16:creationId xmlns:a16="http://schemas.microsoft.com/office/drawing/2014/main" id="{9D1AE1E8-85D9-441C-B9DC-F62A2B5066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813159" y="3725807"/>
            <a:ext cx="684230" cy="684230"/>
          </a:xfrm>
          <a:prstGeom prst="rect">
            <a:avLst/>
          </a:prstGeom>
        </p:spPr>
      </p:pic>
      <p:grpSp>
        <p:nvGrpSpPr>
          <p:cNvPr id="34" name="Group 33">
            <a:extLst>
              <a:ext uri="{FF2B5EF4-FFF2-40B4-BE49-F238E27FC236}">
                <a16:creationId xmlns:a16="http://schemas.microsoft.com/office/drawing/2014/main" id="{90761709-A296-47CB-9B8D-BA400BB8209D}"/>
              </a:ext>
            </a:extLst>
          </p:cNvPr>
          <p:cNvGrpSpPr/>
          <p:nvPr/>
        </p:nvGrpSpPr>
        <p:grpSpPr>
          <a:xfrm>
            <a:off x="8516559" y="3829290"/>
            <a:ext cx="2269053" cy="1890323"/>
            <a:chOff x="6297433" y="3627897"/>
            <a:chExt cx="2269053" cy="1890323"/>
          </a:xfrm>
        </p:grpSpPr>
        <p:grpSp>
          <p:nvGrpSpPr>
            <p:cNvPr id="35" name="Group 34">
              <a:extLst>
                <a:ext uri="{FF2B5EF4-FFF2-40B4-BE49-F238E27FC236}">
                  <a16:creationId xmlns:a16="http://schemas.microsoft.com/office/drawing/2014/main" id="{75FE93F0-413D-4899-891B-D8245742074F}"/>
                </a:ext>
              </a:extLst>
            </p:cNvPr>
            <p:cNvGrpSpPr/>
            <p:nvPr/>
          </p:nvGrpSpPr>
          <p:grpSpPr>
            <a:xfrm>
              <a:off x="6312692" y="3627897"/>
              <a:ext cx="2245772" cy="486903"/>
              <a:chOff x="5511718" y="4359395"/>
              <a:chExt cx="2676525" cy="533400"/>
            </a:xfrm>
          </p:grpSpPr>
          <p:pic>
            <p:nvPicPr>
              <p:cNvPr id="38" name="Picture 37">
                <a:extLst>
                  <a:ext uri="{FF2B5EF4-FFF2-40B4-BE49-F238E27FC236}">
                    <a16:creationId xmlns:a16="http://schemas.microsoft.com/office/drawing/2014/main" id="{57382782-2195-4C8A-AC67-AFBF7FDC3200}"/>
                  </a:ext>
                </a:extLst>
              </p:cNvPr>
              <p:cNvPicPr>
                <a:picLocks noChangeAspect="1"/>
              </p:cNvPicPr>
              <p:nvPr/>
            </p:nvPicPr>
            <p:blipFill>
              <a:blip r:embed="rId7"/>
              <a:stretch>
                <a:fillRect/>
              </a:stretch>
            </p:blipFill>
            <p:spPr>
              <a:xfrm>
                <a:off x="5511718" y="4359395"/>
                <a:ext cx="2676525" cy="533400"/>
              </a:xfrm>
              <a:prstGeom prst="rect">
                <a:avLst/>
              </a:prstGeom>
              <a:ln>
                <a:noFill/>
              </a:ln>
            </p:spPr>
          </p:pic>
          <p:pic>
            <p:nvPicPr>
              <p:cNvPr id="39" name="Picture 38">
                <a:extLst>
                  <a:ext uri="{FF2B5EF4-FFF2-40B4-BE49-F238E27FC236}">
                    <a16:creationId xmlns:a16="http://schemas.microsoft.com/office/drawing/2014/main" id="{A5E874AB-E83E-44C2-85EF-6EAC75277C02}"/>
                  </a:ext>
                </a:extLst>
              </p:cNvPr>
              <p:cNvPicPr>
                <a:picLocks noChangeAspect="1"/>
              </p:cNvPicPr>
              <p:nvPr/>
            </p:nvPicPr>
            <p:blipFill>
              <a:blip r:embed="rId8"/>
              <a:stretch>
                <a:fillRect/>
              </a:stretch>
            </p:blipFill>
            <p:spPr>
              <a:xfrm>
                <a:off x="5606482" y="4492745"/>
                <a:ext cx="914400" cy="266701"/>
              </a:xfrm>
              <a:prstGeom prst="rect">
                <a:avLst/>
              </a:prstGeom>
              <a:ln>
                <a:noFill/>
              </a:ln>
            </p:spPr>
          </p:pic>
        </p:grpSp>
        <p:sp>
          <p:nvSpPr>
            <p:cNvPr id="36" name="Rectangle 35">
              <a:extLst>
                <a:ext uri="{FF2B5EF4-FFF2-40B4-BE49-F238E27FC236}">
                  <a16:creationId xmlns:a16="http://schemas.microsoft.com/office/drawing/2014/main" id="{7AA470EF-3382-402E-9FB0-CEEC7F269B69}"/>
                </a:ext>
              </a:extLst>
            </p:cNvPr>
            <p:cNvSpPr/>
            <p:nvPr/>
          </p:nvSpPr>
          <p:spPr>
            <a:xfrm>
              <a:off x="6297433" y="3627897"/>
              <a:ext cx="2269053" cy="1890323"/>
            </a:xfrm>
            <a:prstGeom prst="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p:txBody>
        </p:sp>
        <p:sp>
          <p:nvSpPr>
            <p:cNvPr id="37" name="TextBox 36">
              <a:extLst>
                <a:ext uri="{FF2B5EF4-FFF2-40B4-BE49-F238E27FC236}">
                  <a16:creationId xmlns:a16="http://schemas.microsoft.com/office/drawing/2014/main" id="{3585754F-9BDB-4185-8B42-31BD438C69F0}"/>
                </a:ext>
              </a:extLst>
            </p:cNvPr>
            <p:cNvSpPr txBox="1"/>
            <p:nvPr/>
          </p:nvSpPr>
          <p:spPr>
            <a:xfrm>
              <a:off x="6309076" y="4117838"/>
              <a:ext cx="2229864" cy="1169551"/>
            </a:xfrm>
            <a:prstGeom prst="rect">
              <a:avLst/>
            </a:prstGeom>
            <a:noFill/>
          </p:spPr>
          <p:txBody>
            <a:bodyPr wrap="square" rtlCol="0">
              <a:spAutoFit/>
            </a:bodyPr>
            <a:lstStyle/>
            <a:p>
              <a:pPr>
                <a:spcBef>
                  <a:spcPts val="300"/>
                </a:spcBef>
              </a:pPr>
              <a:r>
                <a:rPr lang="en-US" sz="1200">
                  <a:solidFill>
                    <a:schemeClr val="accent4">
                      <a:lumMod val="75000"/>
                    </a:schemeClr>
                  </a:solidFill>
                  <a:latin typeface="Segoe UI" panose="020B0502040204020203" pitchFamily="34" charset="0"/>
                  <a:cs typeface="Segoe UI" panose="020B0502040204020203" pitchFamily="34" charset="0"/>
                </a:rPr>
                <a:t>the great wall of </a:t>
              </a:r>
              <a:r>
                <a:rPr lang="en-US" sz="1200" err="1">
                  <a:solidFill>
                    <a:schemeClr val="accent4">
                      <a:lumMod val="75000"/>
                    </a:schemeClr>
                  </a:solidFill>
                  <a:latin typeface="Segoe UI" panose="020B0502040204020203" pitchFamily="34" charset="0"/>
                  <a:cs typeface="Segoe UI" panose="020B0502040204020203" pitchFamily="34" charset="0"/>
                </a:rPr>
                <a:t>china</a:t>
              </a:r>
              <a:endParaRPr lang="en-US" sz="1200">
                <a:solidFill>
                  <a:schemeClr val="accent4">
                    <a:lumMod val="75000"/>
                  </a:schemeClr>
                </a:solidFill>
                <a:latin typeface="Segoe UI" panose="020B0502040204020203" pitchFamily="34" charset="0"/>
                <a:cs typeface="Segoe UI" panose="020B0502040204020203" pitchFamily="34" charset="0"/>
              </a:endParaRP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film 2013</a:t>
              </a: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trailer</a:t>
              </a:r>
            </a:p>
            <a:p>
              <a:pPr>
                <a:spcBef>
                  <a:spcPts val="300"/>
                </a:spcBef>
              </a:pPr>
              <a:r>
                <a:rPr lang="en-US" sz="1200">
                  <a:latin typeface="Segoe UI" panose="020B0502040204020203" pitchFamily="34" charset="0"/>
                  <a:cs typeface="Segoe UI" panose="020B0502040204020203" pitchFamily="34" charset="0"/>
                </a:rPr>
                <a:t>the great </a:t>
              </a:r>
              <a:r>
                <a:rPr lang="en-US" sz="1200" err="1">
                  <a:latin typeface="Segoe UI" panose="020B0502040204020203" pitchFamily="34" charset="0"/>
                  <a:cs typeface="Segoe UI" panose="020B0502040204020203" pitchFamily="34" charset="0"/>
                </a:rPr>
                <a:t>gatsby</a:t>
              </a:r>
              <a:r>
                <a:rPr lang="en-US" sz="1200">
                  <a:latin typeface="Segoe UI" panose="020B0502040204020203" pitchFamily="34" charset="0"/>
                  <a:cs typeface="Segoe UI" panose="020B0502040204020203" pitchFamily="34" charset="0"/>
                </a:rPr>
                <a:t> film 1974</a:t>
              </a:r>
            </a:p>
            <a:p>
              <a:pPr>
                <a:spcBef>
                  <a:spcPts val="300"/>
                </a:spcBef>
              </a:pPr>
              <a:r>
                <a:rPr lang="en-US" sz="1200">
                  <a:latin typeface="Segoe UI" panose="020B0502040204020203" pitchFamily="34" charset="0"/>
                  <a:cs typeface="Segoe UI" panose="020B0502040204020203" pitchFamily="34" charset="0"/>
                </a:rPr>
                <a:t>the greatest showman</a:t>
              </a:r>
            </a:p>
          </p:txBody>
        </p:sp>
      </p:grpSp>
      <p:grpSp>
        <p:nvGrpSpPr>
          <p:cNvPr id="40" name="Group 39">
            <a:extLst>
              <a:ext uri="{FF2B5EF4-FFF2-40B4-BE49-F238E27FC236}">
                <a16:creationId xmlns:a16="http://schemas.microsoft.com/office/drawing/2014/main" id="{874B5BC5-A57A-4780-9652-FACF43BA13AC}"/>
              </a:ext>
            </a:extLst>
          </p:cNvPr>
          <p:cNvGrpSpPr/>
          <p:nvPr/>
        </p:nvGrpSpPr>
        <p:grpSpPr>
          <a:xfrm>
            <a:off x="8500656" y="1654365"/>
            <a:ext cx="2257410" cy="1550827"/>
            <a:chOff x="3143" y="1187884"/>
            <a:chExt cx="3064668" cy="1913265"/>
          </a:xfrm>
        </p:grpSpPr>
        <p:sp>
          <p:nvSpPr>
            <p:cNvPr id="41" name="Rectangle 40">
              <a:extLst>
                <a:ext uri="{FF2B5EF4-FFF2-40B4-BE49-F238E27FC236}">
                  <a16:creationId xmlns:a16="http://schemas.microsoft.com/office/drawing/2014/main" id="{4FC63048-3458-488D-81DF-666E6CB4A13B}"/>
                </a:ext>
              </a:extLst>
            </p:cNvPr>
            <p:cNvSpPr/>
            <p:nvPr/>
          </p:nvSpPr>
          <p:spPr>
            <a:xfrm>
              <a:off x="3143" y="1187884"/>
              <a:ext cx="3064668" cy="1913265"/>
            </a:xfrm>
            <a:prstGeom prst="rect">
              <a:avLst/>
            </a:prstGeom>
            <a:solidFill>
              <a:srgbClr val="DAE7FC">
                <a:alpha val="89804"/>
              </a:srgbClr>
            </a:solidFill>
            <a:ln w="15875" cap="flat" cmpd="sng" algn="ctr">
              <a:noFill/>
              <a:prstDash val="solid"/>
            </a:ln>
            <a:effectLst/>
          </p:spPr>
          <p:style>
            <a:lnRef idx="2">
              <a:scrgbClr r="0" g="0" b="0"/>
            </a:lnRef>
            <a:fillRef idx="1">
              <a:scrgbClr r="0" g="0" b="0"/>
            </a:fillRef>
            <a:effectRef idx="0">
              <a:scrgbClr r="0" g="0" b="0"/>
            </a:effectRef>
            <a:fontRef idx="minor">
              <a:schemeClr val="dk1">
                <a:hueOff val="0"/>
                <a:satOff val="0"/>
                <a:lumOff val="0"/>
                <a:alphaOff val="0"/>
              </a:schemeClr>
            </a:fontRef>
          </p:style>
          <p:txBody>
            <a:bodyPr/>
            <a:lstStyle/>
            <a:p>
              <a:endParaRPr lang="en-IN"/>
            </a:p>
          </p:txBody>
        </p:sp>
        <p:sp>
          <p:nvSpPr>
            <p:cNvPr id="42" name="TextBox 41">
              <a:extLst>
                <a:ext uri="{FF2B5EF4-FFF2-40B4-BE49-F238E27FC236}">
                  <a16:creationId xmlns:a16="http://schemas.microsoft.com/office/drawing/2014/main" id="{7ECD93C3-EB05-4DA1-B54D-10A766182B06}"/>
                </a:ext>
              </a:extLst>
            </p:cNvPr>
            <p:cNvSpPr txBox="1"/>
            <p:nvPr/>
          </p:nvSpPr>
          <p:spPr>
            <a:xfrm>
              <a:off x="3143" y="1187884"/>
              <a:ext cx="3064668" cy="1913265"/>
            </a:xfrm>
            <a:prstGeom prst="rect">
              <a:avLst/>
            </a:prstGeom>
            <a:solidFill>
              <a:schemeClr val="accent6">
                <a:lumMod val="20000"/>
                <a:lumOff val="80000"/>
              </a:schemeClr>
            </a:solidFill>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85344" tIns="85344" rIns="113792" bIns="128016" numCol="1" spcCol="1270" anchor="t" anchorCtr="0">
              <a:noAutofit/>
            </a:bodyPr>
            <a:lstStyle/>
            <a:p>
              <a:pPr marL="0" lvl="1" algn="l" defTabSz="711200">
                <a:lnSpc>
                  <a:spcPct val="90000"/>
                </a:lnSpc>
                <a:spcBef>
                  <a:spcPct val="0"/>
                </a:spcBef>
                <a:spcAft>
                  <a:spcPct val="15000"/>
                </a:spcAft>
              </a:pPr>
              <a:r>
                <a:rPr lang="en-US" sz="1200" b="1" kern="1200">
                  <a:solidFill>
                    <a:schemeClr val="tx1">
                      <a:lumMod val="50000"/>
                    </a:schemeClr>
                  </a:solidFill>
                  <a:latin typeface="Segoe UI" panose="020B0502040204020203" pitchFamily="34" charset="0"/>
                  <a:cs typeface="Segoe UI" panose="020B0502040204020203" pitchFamily="34" charset="0"/>
                </a:rPr>
                <a:t>Search/Click History:</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t</a:t>
              </a:r>
              <a:r>
                <a:rPr lang="en-US" sz="1200" kern="1200">
                  <a:solidFill>
                    <a:schemeClr val="tx1">
                      <a:lumMod val="50000"/>
                    </a:schemeClr>
                  </a:solidFill>
                  <a:latin typeface="Segoe UI" panose="020B0502040204020203" pitchFamily="34" charset="0"/>
                  <a:cs typeface="Segoe UI" panose="020B0502040204020203" pitchFamily="34" charset="0"/>
                </a:rPr>
                <a:t>he </a:t>
              </a:r>
              <a:r>
                <a:rPr lang="en-US" sz="1200">
                  <a:solidFill>
                    <a:schemeClr val="tx1">
                      <a:lumMod val="50000"/>
                    </a:schemeClr>
                  </a:solidFill>
                  <a:latin typeface="Segoe UI" panose="020B0502040204020203" pitchFamily="34" charset="0"/>
                  <a:cs typeface="Segoe UI" panose="020B0502040204020203" pitchFamily="34" charset="0"/>
                </a:rPr>
                <a:t>w</a:t>
              </a:r>
              <a:r>
                <a:rPr lang="en-US" sz="1200" kern="1200">
                  <a:solidFill>
                    <a:schemeClr val="tx1">
                      <a:lumMod val="50000"/>
                    </a:schemeClr>
                  </a:solidFill>
                  <a:latin typeface="Segoe UI" panose="020B0502040204020203" pitchFamily="34" charset="0"/>
                  <a:cs typeface="Segoe UI" panose="020B0502040204020203" pitchFamily="34" charset="0"/>
                </a:rPr>
                <a:t>olf of wall </a:t>
              </a:r>
              <a:r>
                <a:rPr lang="en-US" sz="1200">
                  <a:solidFill>
                    <a:schemeClr val="tx1">
                      <a:lumMod val="50000"/>
                    </a:schemeClr>
                  </a:solidFill>
                  <a:latin typeface="Segoe UI" panose="020B0502040204020203" pitchFamily="34" charset="0"/>
                  <a:cs typeface="Segoe UI" panose="020B0502040204020203" pitchFamily="34" charset="0"/>
                </a:rPr>
                <a:t>s</a:t>
              </a:r>
              <a:r>
                <a:rPr lang="en-US" sz="1200" kern="1200">
                  <a:solidFill>
                    <a:schemeClr val="tx1">
                      <a:lumMod val="50000"/>
                    </a:schemeClr>
                  </a:solidFill>
                  <a:latin typeface="Segoe UI" panose="020B0502040204020203" pitchFamily="34" charset="0"/>
                  <a:cs typeface="Segoe UI" panose="020B0502040204020203" pitchFamily="34" charset="0"/>
                </a:rPr>
                <a:t>treet</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the revenant</a:t>
              </a: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inception</a:t>
              </a:r>
            </a:p>
            <a:p>
              <a:pPr marL="0" lvl="1" algn="l" defTabSz="711200">
                <a:lnSpc>
                  <a:spcPct val="90000"/>
                </a:lnSpc>
                <a:spcBef>
                  <a:spcPct val="0"/>
                </a:spcBef>
                <a:spcAft>
                  <a:spcPct val="15000"/>
                </a:spcAft>
              </a:pPr>
              <a:r>
                <a:rPr lang="en-US" sz="1200" kern="1200">
                  <a:solidFill>
                    <a:schemeClr val="tx1">
                      <a:lumMod val="50000"/>
                    </a:schemeClr>
                  </a:solidFill>
                  <a:latin typeface="Segoe UI" panose="020B0502040204020203" pitchFamily="34" charset="0"/>
                  <a:cs typeface="Segoe UI" panose="020B0502040204020203" pitchFamily="34" charset="0"/>
                </a:rPr>
                <a:t>gangs of new </a:t>
              </a:r>
              <a:r>
                <a:rPr lang="en-US" sz="1200" kern="1200" err="1">
                  <a:solidFill>
                    <a:schemeClr val="tx1">
                      <a:lumMod val="50000"/>
                    </a:schemeClr>
                  </a:solidFill>
                  <a:latin typeface="Segoe UI" panose="020B0502040204020203" pitchFamily="34" charset="0"/>
                  <a:cs typeface="Segoe UI" panose="020B0502040204020203" pitchFamily="34" charset="0"/>
                </a:rPr>
                <a:t>york</a:t>
              </a:r>
              <a:endParaRPr lang="en-US" sz="1200" kern="1200">
                <a:solidFill>
                  <a:schemeClr val="tx1">
                    <a:lumMod val="50000"/>
                  </a:schemeClr>
                </a:solidFill>
                <a:latin typeface="Segoe UI" panose="020B0502040204020203" pitchFamily="34" charset="0"/>
                <a:cs typeface="Segoe UI" panose="020B0502040204020203" pitchFamily="34" charset="0"/>
              </a:endParaRPr>
            </a:p>
            <a:p>
              <a:pPr marL="0" lvl="1" algn="l" defTabSz="711200">
                <a:lnSpc>
                  <a:spcPct val="90000"/>
                </a:lnSpc>
                <a:spcBef>
                  <a:spcPct val="0"/>
                </a:spcBef>
                <a:spcAft>
                  <a:spcPct val="15000"/>
                </a:spcAft>
              </a:pPr>
              <a:r>
                <a:rPr lang="en-US" sz="1200">
                  <a:solidFill>
                    <a:schemeClr val="tx1">
                      <a:lumMod val="50000"/>
                    </a:schemeClr>
                  </a:solidFill>
                  <a:latin typeface="Segoe UI" panose="020B0502040204020203" pitchFamily="34" charset="0"/>
                  <a:cs typeface="Segoe UI" panose="020B0502040204020203" pitchFamily="34" charset="0"/>
                </a:rPr>
                <a:t>pain &amp; gain</a:t>
              </a:r>
              <a:endParaRPr lang="en-US" sz="1200" kern="1200">
                <a:solidFill>
                  <a:schemeClr val="tx1">
                    <a:lumMod val="50000"/>
                  </a:schemeClr>
                </a:solidFill>
                <a:latin typeface="Segoe UI" panose="020B0502040204020203" pitchFamily="34" charset="0"/>
                <a:cs typeface="Segoe UI" panose="020B0502040204020203" pitchFamily="34" charset="0"/>
              </a:endParaRPr>
            </a:p>
            <a:p>
              <a:pPr marL="0" lvl="1" algn="l" defTabSz="711200">
                <a:lnSpc>
                  <a:spcPct val="90000"/>
                </a:lnSpc>
                <a:spcBef>
                  <a:spcPct val="0"/>
                </a:spcBef>
                <a:spcAft>
                  <a:spcPct val="15000"/>
                </a:spcAft>
              </a:pPr>
              <a:endParaRPr lang="en-US" sz="1200" kern="1200">
                <a:solidFill>
                  <a:schemeClr val="tx1">
                    <a:lumMod val="50000"/>
                  </a:schemeClr>
                </a:solidFill>
                <a:latin typeface="Segoe UI" panose="020B0502040204020203" pitchFamily="34" charset="0"/>
                <a:cs typeface="Segoe UI" panose="020B0502040204020203" pitchFamily="34" charset="0"/>
              </a:endParaRPr>
            </a:p>
          </p:txBody>
        </p:sp>
      </p:grpSp>
      <p:sp>
        <p:nvSpPr>
          <p:cNvPr id="43" name="TextBox 42">
            <a:extLst>
              <a:ext uri="{FF2B5EF4-FFF2-40B4-BE49-F238E27FC236}">
                <a16:creationId xmlns:a16="http://schemas.microsoft.com/office/drawing/2014/main" id="{64CC171F-2515-41C8-B618-A10009437A1E}"/>
              </a:ext>
            </a:extLst>
          </p:cNvPr>
          <p:cNvSpPr txBox="1"/>
          <p:nvPr/>
        </p:nvSpPr>
        <p:spPr>
          <a:xfrm>
            <a:off x="8500656" y="3240242"/>
            <a:ext cx="2257410" cy="461665"/>
          </a:xfrm>
          <a:prstGeom prst="rect">
            <a:avLst/>
          </a:prstGeom>
          <a:solidFill>
            <a:schemeClr val="accent4">
              <a:lumMod val="20000"/>
              <a:lumOff val="80000"/>
            </a:schemeClr>
          </a:solidFill>
        </p:spPr>
        <p:txBody>
          <a:bodyPr wrap="square" rtlCol="0">
            <a:spAutoFit/>
          </a:bodyPr>
          <a:lstStyle/>
          <a:p>
            <a:r>
              <a:rPr lang="en-US" sz="1200" err="1">
                <a:solidFill>
                  <a:schemeClr val="tx1">
                    <a:lumMod val="50000"/>
                  </a:schemeClr>
                </a:solidFill>
                <a:latin typeface="Segoe UI" panose="020B0502040204020203" pitchFamily="34" charset="0"/>
                <a:cs typeface="Segoe UI" panose="020B0502040204020203" pitchFamily="34" charset="0"/>
              </a:rPr>
              <a:t>beijing</a:t>
            </a:r>
            <a:r>
              <a:rPr lang="en-US" sz="1200">
                <a:solidFill>
                  <a:schemeClr val="tx1">
                    <a:lumMod val="50000"/>
                  </a:schemeClr>
                </a:solidFill>
                <a:latin typeface="Segoe UI" panose="020B0502040204020203" pitchFamily="34" charset="0"/>
                <a:cs typeface="Segoe UI" panose="020B0502040204020203" pitchFamily="34" charset="0"/>
              </a:rPr>
              <a:t> travel advisory</a:t>
            </a:r>
          </a:p>
          <a:p>
            <a:r>
              <a:rPr lang="en-US" sz="1200">
                <a:solidFill>
                  <a:schemeClr val="tx1">
                    <a:lumMod val="50000"/>
                  </a:schemeClr>
                </a:solidFill>
                <a:latin typeface="Segoe UI" panose="020B0502040204020203" pitchFamily="34" charset="0"/>
                <a:cs typeface="Segoe UI" panose="020B0502040204020203" pitchFamily="34" charset="0"/>
              </a:rPr>
              <a:t>forbidden city</a:t>
            </a:r>
          </a:p>
        </p:txBody>
      </p:sp>
      <p:sp>
        <p:nvSpPr>
          <p:cNvPr id="44" name="TextBox 43">
            <a:extLst>
              <a:ext uri="{FF2B5EF4-FFF2-40B4-BE49-F238E27FC236}">
                <a16:creationId xmlns:a16="http://schemas.microsoft.com/office/drawing/2014/main" id="{54C0C849-3EE7-4142-BE35-C9E4DC160B52}"/>
              </a:ext>
            </a:extLst>
          </p:cNvPr>
          <p:cNvSpPr txBox="1"/>
          <p:nvPr/>
        </p:nvSpPr>
        <p:spPr>
          <a:xfrm>
            <a:off x="7173247" y="3288783"/>
            <a:ext cx="1231264" cy="523220"/>
          </a:xfrm>
          <a:prstGeom prst="rect">
            <a:avLst/>
          </a:prstGeom>
          <a:noFill/>
        </p:spPr>
        <p:txBody>
          <a:bodyPr wrap="square" rtlCol="0">
            <a:spAutoFit/>
          </a:bodyPr>
          <a:lstStyle/>
          <a:p>
            <a:pPr algn="ctr"/>
            <a:r>
              <a:rPr lang="en-US" sz="1400">
                <a:solidFill>
                  <a:schemeClr val="accent4">
                    <a:lumMod val="75000"/>
                  </a:schemeClr>
                </a:solidFill>
                <a:latin typeface="Segoe UI" panose="020B0502040204020203" pitchFamily="34" charset="0"/>
                <a:cs typeface="Segoe UI" panose="020B0502040204020203" pitchFamily="34" charset="0"/>
              </a:rPr>
              <a:t>Session history</a:t>
            </a:r>
          </a:p>
        </p:txBody>
      </p:sp>
      <p:sp>
        <p:nvSpPr>
          <p:cNvPr id="45" name="Arrow: Right 44">
            <a:extLst>
              <a:ext uri="{FF2B5EF4-FFF2-40B4-BE49-F238E27FC236}">
                <a16:creationId xmlns:a16="http://schemas.microsoft.com/office/drawing/2014/main" id="{B7DB732A-566B-4A2C-8EED-0F91FCBE535A}"/>
              </a:ext>
            </a:extLst>
          </p:cNvPr>
          <p:cNvSpPr/>
          <p:nvPr/>
        </p:nvSpPr>
        <p:spPr>
          <a:xfrm>
            <a:off x="7455901" y="3951016"/>
            <a:ext cx="684230" cy="243452"/>
          </a:xfrm>
          <a:prstGeom prst="rightArrow">
            <a:avLst/>
          </a:prstGeom>
          <a:solidFill>
            <a:schemeClr val="accent4">
              <a:lumMod val="20000"/>
              <a:lumOff val="80000"/>
            </a:schemeClr>
          </a:solidFill>
          <a:ln>
            <a:solidFill>
              <a:schemeClr val="accent4">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Segoe UI" panose="020B0502040204020203" pitchFamily="34" charset="0"/>
              <a:cs typeface="Segoe UI" panose="020B0502040204020203" pitchFamily="34" charset="0"/>
            </a:endParaRPr>
          </a:p>
        </p:txBody>
      </p:sp>
      <p:sp>
        <p:nvSpPr>
          <p:cNvPr id="46" name="Right Brace 45">
            <a:extLst>
              <a:ext uri="{FF2B5EF4-FFF2-40B4-BE49-F238E27FC236}">
                <a16:creationId xmlns:a16="http://schemas.microsoft.com/office/drawing/2014/main" id="{7C7AC9BB-4717-4F9E-B10F-9352808AD8AF}"/>
              </a:ext>
            </a:extLst>
          </p:cNvPr>
          <p:cNvSpPr/>
          <p:nvPr/>
        </p:nvSpPr>
        <p:spPr>
          <a:xfrm>
            <a:off x="10813159" y="1654365"/>
            <a:ext cx="239049" cy="1550827"/>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400">
              <a:latin typeface="Segoe UI" panose="020B0502040204020203" pitchFamily="34" charset="0"/>
              <a:cs typeface="Segoe UI" panose="020B0502040204020203" pitchFamily="34" charset="0"/>
            </a:endParaRPr>
          </a:p>
        </p:txBody>
      </p:sp>
      <p:sp>
        <p:nvSpPr>
          <p:cNvPr id="47" name="TextBox 46">
            <a:extLst>
              <a:ext uri="{FF2B5EF4-FFF2-40B4-BE49-F238E27FC236}">
                <a16:creationId xmlns:a16="http://schemas.microsoft.com/office/drawing/2014/main" id="{D9BAFA09-D55A-4E0E-84C5-AC2C00833F06}"/>
              </a:ext>
            </a:extLst>
          </p:cNvPr>
          <p:cNvSpPr txBox="1"/>
          <p:nvPr/>
        </p:nvSpPr>
        <p:spPr>
          <a:xfrm rot="16200000">
            <a:off x="10732258" y="2260501"/>
            <a:ext cx="1102610" cy="338554"/>
          </a:xfrm>
          <a:prstGeom prst="rect">
            <a:avLst/>
          </a:prstGeom>
          <a:noFill/>
        </p:spPr>
        <p:txBody>
          <a:bodyPr wrap="none" rtlCol="0">
            <a:spAutoFit/>
          </a:bodyPr>
          <a:lstStyle/>
          <a:p>
            <a:r>
              <a:rPr lang="en-US" sz="1600"/>
              <a:t>Long-term</a:t>
            </a:r>
          </a:p>
        </p:txBody>
      </p:sp>
      <p:sp>
        <p:nvSpPr>
          <p:cNvPr id="4" name="Slide Number Placeholder 3">
            <a:extLst>
              <a:ext uri="{FF2B5EF4-FFF2-40B4-BE49-F238E27FC236}">
                <a16:creationId xmlns:a16="http://schemas.microsoft.com/office/drawing/2014/main" id="{D17E4419-32AB-D8CA-4666-75D4329643FE}"/>
              </a:ext>
            </a:extLst>
          </p:cNvPr>
          <p:cNvSpPr>
            <a:spLocks noGrp="1"/>
          </p:cNvSpPr>
          <p:nvPr>
            <p:ph type="sldNum" sz="quarter" idx="12"/>
          </p:nvPr>
        </p:nvSpPr>
        <p:spPr/>
        <p:txBody>
          <a:bodyPr/>
          <a:lstStyle/>
          <a:p>
            <a:fld id="{AE17A532-D286-470D-AE82-1500C848B688}" type="slidenum">
              <a:rPr lang="en-US" smtClean="0"/>
              <a:pPr/>
              <a:t>30</a:t>
            </a:fld>
            <a:endParaRPr lang="en-US" dirty="0"/>
          </a:p>
        </p:txBody>
      </p:sp>
    </p:spTree>
    <p:extLst>
      <p:ext uri="{BB962C8B-B14F-4D97-AF65-F5344CB8AC3E}">
        <p14:creationId xmlns:p14="http://schemas.microsoft.com/office/powerpoint/2010/main" val="18971428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Straight Connector 2">
            <a:extLst>
              <a:ext uri="{FF2B5EF4-FFF2-40B4-BE49-F238E27FC236}">
                <a16:creationId xmlns:a16="http://schemas.microsoft.com/office/drawing/2014/main" id="{1CE51129-E396-4DCA-3CA6-2757F67D5688}"/>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FF89A69-259C-0D7F-A4C0-8DA7C3C5167A}"/>
              </a:ext>
            </a:extLst>
          </p:cNvPr>
          <p:cNvSpPr>
            <a:spLocks noGrp="1"/>
          </p:cNvSpPr>
          <p:nvPr>
            <p:ph type="title"/>
          </p:nvPr>
        </p:nvSpPr>
        <p:spPr/>
        <p:txBody>
          <a:bodyPr/>
          <a:lstStyle/>
          <a:p>
            <a:r>
              <a:rPr lang="en-US" dirty="0"/>
              <a:t>Attend, Copy, Generate (ACG)</a:t>
            </a:r>
            <a:endParaRPr lang="en-IN" dirty="0"/>
          </a:p>
        </p:txBody>
      </p:sp>
      <p:sp>
        <p:nvSpPr>
          <p:cNvPr id="7" name="Content Placeholder 6">
            <a:extLst>
              <a:ext uri="{FF2B5EF4-FFF2-40B4-BE49-F238E27FC236}">
                <a16:creationId xmlns:a16="http://schemas.microsoft.com/office/drawing/2014/main" id="{09962F90-102C-8314-B90A-481956E40A70}"/>
              </a:ext>
            </a:extLst>
          </p:cNvPr>
          <p:cNvSpPr>
            <a:spLocks noGrp="1"/>
          </p:cNvSpPr>
          <p:nvPr>
            <p:ph idx="13"/>
          </p:nvPr>
        </p:nvSpPr>
        <p:spPr/>
        <p:txBody>
          <a:bodyPr>
            <a:normAutofit fontScale="40000" lnSpcReduction="20000"/>
          </a:bodyPr>
          <a:lstStyle/>
          <a:p>
            <a:pPr marL="0" indent="0">
              <a:buNone/>
            </a:pPr>
            <a:r>
              <a:rPr lang="en-US" dirty="0" err="1">
                <a:hlinkClick r:id="rId2"/>
              </a:rPr>
              <a:t>Dehghani</a:t>
            </a:r>
            <a:r>
              <a:rPr lang="en-US" dirty="0">
                <a:hlinkClick r:id="rId2"/>
              </a:rPr>
              <a:t>, Mostafa, Sascha </a:t>
            </a:r>
            <a:r>
              <a:rPr lang="en-US" dirty="0" err="1">
                <a:hlinkClick r:id="rId2"/>
              </a:rPr>
              <a:t>Rothe</a:t>
            </a:r>
            <a:r>
              <a:rPr lang="en-US" dirty="0">
                <a:hlinkClick r:id="rId2"/>
              </a:rPr>
              <a:t>, Enrique </a:t>
            </a:r>
            <a:r>
              <a:rPr lang="en-US" dirty="0" err="1">
                <a:hlinkClick r:id="rId2"/>
              </a:rPr>
              <a:t>Alfonseca</a:t>
            </a:r>
            <a:r>
              <a:rPr lang="en-US" dirty="0">
                <a:hlinkClick r:id="rId2"/>
              </a:rPr>
              <a:t>, and Pascal Fleury. "Learning to attend, copy, and generate for session-based query suggestion." In CIKM, pp. 1747-1756. 2017.</a:t>
            </a:r>
            <a:endParaRPr lang="en-US" dirty="0"/>
          </a:p>
          <a:p>
            <a:pPr marL="0" indent="0">
              <a:buNone/>
            </a:pPr>
            <a:endParaRPr lang="en-IN" dirty="0"/>
          </a:p>
        </p:txBody>
      </p:sp>
      <p:pic>
        <p:nvPicPr>
          <p:cNvPr id="9" name="Picture 8">
            <a:extLst>
              <a:ext uri="{FF2B5EF4-FFF2-40B4-BE49-F238E27FC236}">
                <a16:creationId xmlns:a16="http://schemas.microsoft.com/office/drawing/2014/main" id="{844EBDDD-B1E9-5810-7993-25DA19751653}"/>
              </a:ext>
            </a:extLst>
          </p:cNvPr>
          <p:cNvPicPr>
            <a:picLocks noChangeAspect="1"/>
          </p:cNvPicPr>
          <p:nvPr/>
        </p:nvPicPr>
        <p:blipFill rotWithShape="1">
          <a:blip r:embed="rId3"/>
          <a:srcRect b="32837"/>
          <a:stretch/>
        </p:blipFill>
        <p:spPr>
          <a:xfrm>
            <a:off x="185737" y="1611988"/>
            <a:ext cx="11603955" cy="2188488"/>
          </a:xfrm>
          <a:prstGeom prst="rect">
            <a:avLst/>
          </a:prstGeom>
        </p:spPr>
      </p:pic>
      <p:sp>
        <p:nvSpPr>
          <p:cNvPr id="10" name="TextBox 9">
            <a:extLst>
              <a:ext uri="{FF2B5EF4-FFF2-40B4-BE49-F238E27FC236}">
                <a16:creationId xmlns:a16="http://schemas.microsoft.com/office/drawing/2014/main" id="{2AF5F3B1-8B5A-B21C-FBCE-1D33113073F6}"/>
              </a:ext>
            </a:extLst>
          </p:cNvPr>
          <p:cNvSpPr txBox="1"/>
          <p:nvPr/>
        </p:nvSpPr>
        <p:spPr>
          <a:xfrm>
            <a:off x="547688" y="3823815"/>
            <a:ext cx="11144250" cy="738664"/>
          </a:xfrm>
          <a:prstGeom prst="rect">
            <a:avLst/>
          </a:prstGeom>
          <a:noFill/>
        </p:spPr>
        <p:txBody>
          <a:bodyPr wrap="square">
            <a:spAutoFit/>
          </a:bodyPr>
          <a:lstStyle/>
          <a:p>
            <a:r>
              <a:rPr lang="en-IN" sz="1400" b="1" dirty="0"/>
              <a:t>Example of generating a suggestion query given the previous queries in the session. The suggestion query is generated during three time steps. The heatmap indicates the attention, red for query-level attention and blue for word-level attention. The pie chart shows if the network decides to copy or to generate.</a:t>
            </a:r>
          </a:p>
        </p:txBody>
      </p:sp>
      <p:sp>
        <p:nvSpPr>
          <p:cNvPr id="4" name="Slide Number Placeholder 3">
            <a:extLst>
              <a:ext uri="{FF2B5EF4-FFF2-40B4-BE49-F238E27FC236}">
                <a16:creationId xmlns:a16="http://schemas.microsoft.com/office/drawing/2014/main" id="{E786E7BB-5C02-A717-C17D-C9230F79C48C}"/>
              </a:ext>
            </a:extLst>
          </p:cNvPr>
          <p:cNvSpPr>
            <a:spLocks noGrp="1"/>
          </p:cNvSpPr>
          <p:nvPr>
            <p:ph type="sldNum" sz="quarter" idx="12"/>
          </p:nvPr>
        </p:nvSpPr>
        <p:spPr/>
        <p:txBody>
          <a:bodyPr/>
          <a:lstStyle/>
          <a:p>
            <a:fld id="{AE17A532-D286-470D-AE82-1500C848B688}" type="slidenum">
              <a:rPr lang="en-US" smtClean="0"/>
              <a:pPr/>
              <a:t>31</a:t>
            </a:fld>
            <a:endParaRPr lang="en-US" dirty="0"/>
          </a:p>
        </p:txBody>
      </p:sp>
    </p:spTree>
    <p:extLst>
      <p:ext uri="{BB962C8B-B14F-4D97-AF65-F5344CB8AC3E}">
        <p14:creationId xmlns:p14="http://schemas.microsoft.com/office/powerpoint/2010/main" val="3784837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CDF52B-E331-4D2E-8F8A-109E5A0D3298}"/>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149B9BCC-48D7-4CA0-8A3A-39ACEC90E28A}"/>
              </a:ext>
            </a:extLst>
          </p:cNvPr>
          <p:cNvSpPr>
            <a:spLocks noGrp="1"/>
          </p:cNvSpPr>
          <p:nvPr>
            <p:ph idx="1"/>
          </p:nvPr>
        </p:nvSpPr>
        <p:spPr/>
        <p:txBody>
          <a:bodyPr>
            <a:normAutofit/>
          </a:bodyPr>
          <a:lstStyle/>
          <a:p>
            <a:r>
              <a:rPr lang="en-IN" dirty="0"/>
              <a:t>Components in Query Auto Completion systems</a:t>
            </a:r>
          </a:p>
          <a:p>
            <a:r>
              <a:rPr lang="en-IN" dirty="0"/>
              <a:t>Natural Language Generation</a:t>
            </a:r>
          </a:p>
          <a:p>
            <a:r>
              <a:rPr lang="en-IN" dirty="0"/>
              <a:t>Personalization</a:t>
            </a:r>
          </a:p>
          <a:p>
            <a:r>
              <a:rPr lang="en-IN" b="1" dirty="0"/>
              <a:t>Handling defective suggestions and prefixes</a:t>
            </a:r>
          </a:p>
          <a:p>
            <a:endParaRPr lang="en-US" dirty="0"/>
          </a:p>
        </p:txBody>
      </p:sp>
      <p:sp>
        <p:nvSpPr>
          <p:cNvPr id="7" name="Content Placeholder 6">
            <a:extLst>
              <a:ext uri="{FF2B5EF4-FFF2-40B4-BE49-F238E27FC236}">
                <a16:creationId xmlns:a16="http://schemas.microsoft.com/office/drawing/2014/main" id="{ACE53B07-FA04-468C-A3C2-F991FFD78FCB}"/>
              </a:ext>
            </a:extLst>
          </p:cNvPr>
          <p:cNvSpPr>
            <a:spLocks noGrp="1"/>
          </p:cNvSpPr>
          <p:nvPr>
            <p:ph idx="13"/>
          </p:nvPr>
        </p:nvSpPr>
        <p:spPr/>
        <p:txBody>
          <a:bodyPr>
            <a:normAutofit fontScale="40000" lnSpcReduction="20000"/>
          </a:bodyPr>
          <a:lstStyle/>
          <a:p>
            <a:endParaRPr lang="en-US" dirty="0"/>
          </a:p>
        </p:txBody>
      </p:sp>
      <p:sp>
        <p:nvSpPr>
          <p:cNvPr id="4" name="Slide Number Placeholder 3">
            <a:extLst>
              <a:ext uri="{FF2B5EF4-FFF2-40B4-BE49-F238E27FC236}">
                <a16:creationId xmlns:a16="http://schemas.microsoft.com/office/drawing/2014/main" id="{97057869-C7F7-26F3-AD37-7DF7D641EA63}"/>
              </a:ext>
            </a:extLst>
          </p:cNvPr>
          <p:cNvSpPr>
            <a:spLocks noGrp="1"/>
          </p:cNvSpPr>
          <p:nvPr>
            <p:ph type="sldNum" sz="quarter" idx="12"/>
          </p:nvPr>
        </p:nvSpPr>
        <p:spPr/>
        <p:txBody>
          <a:bodyPr/>
          <a:lstStyle/>
          <a:p>
            <a:fld id="{AE17A532-D286-470D-AE82-1500C848B688}" type="slidenum">
              <a:rPr lang="en-US" smtClean="0"/>
              <a:pPr/>
              <a:t>32</a:t>
            </a:fld>
            <a:endParaRPr lang="en-US" dirty="0"/>
          </a:p>
        </p:txBody>
      </p:sp>
    </p:spTree>
    <p:extLst>
      <p:ext uri="{BB962C8B-B14F-4D97-AF65-F5344CB8AC3E}">
        <p14:creationId xmlns:p14="http://schemas.microsoft.com/office/powerpoint/2010/main" val="42907254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28B05B98-9D6C-BEF0-830C-C85FDCF83DC0}"/>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246C3B-3556-C77B-3D44-B15ACE1225B1}"/>
              </a:ext>
            </a:extLst>
          </p:cNvPr>
          <p:cNvSpPr>
            <a:spLocks noGrp="1"/>
          </p:cNvSpPr>
          <p:nvPr>
            <p:ph type="title"/>
          </p:nvPr>
        </p:nvSpPr>
        <p:spPr/>
        <p:txBody>
          <a:bodyPr/>
          <a:lstStyle/>
          <a:p>
            <a:r>
              <a:rPr lang="en-IN" dirty="0"/>
              <a:t>Inappropriate query suggestion detection</a:t>
            </a:r>
          </a:p>
        </p:txBody>
      </p:sp>
      <p:sp>
        <p:nvSpPr>
          <p:cNvPr id="3" name="Content Placeholder 2">
            <a:extLst>
              <a:ext uri="{FF2B5EF4-FFF2-40B4-BE49-F238E27FC236}">
                <a16:creationId xmlns:a16="http://schemas.microsoft.com/office/drawing/2014/main" id="{5B9AF6AB-19C4-11D9-9F56-E9DCDCC87AA3}"/>
              </a:ext>
            </a:extLst>
          </p:cNvPr>
          <p:cNvSpPr>
            <a:spLocks noGrp="1"/>
          </p:cNvSpPr>
          <p:nvPr>
            <p:ph idx="1"/>
          </p:nvPr>
        </p:nvSpPr>
        <p:spPr/>
        <p:txBody>
          <a:bodyPr/>
          <a:lstStyle/>
          <a:p>
            <a:r>
              <a:rPr lang="en-IN" dirty="0"/>
              <a:t>Inappropriate: if it may cause anger, annoyance to certain users or exhibits lack of respect, rudeness, discourteousness towards certain individuals/communities or may be capable of inflicting harm to oneself or others.</a:t>
            </a:r>
          </a:p>
          <a:p>
            <a:endParaRPr lang="en-IN" dirty="0"/>
          </a:p>
        </p:txBody>
      </p:sp>
      <p:sp>
        <p:nvSpPr>
          <p:cNvPr id="7" name="Content Placeholder 6">
            <a:extLst>
              <a:ext uri="{FF2B5EF4-FFF2-40B4-BE49-F238E27FC236}">
                <a16:creationId xmlns:a16="http://schemas.microsoft.com/office/drawing/2014/main" id="{727F840F-97BE-4B95-AF53-1B49B0B8A685}"/>
              </a:ext>
            </a:extLst>
          </p:cNvPr>
          <p:cNvSpPr>
            <a:spLocks noGrp="1"/>
          </p:cNvSpPr>
          <p:nvPr>
            <p:ph idx="13"/>
          </p:nvPr>
        </p:nvSpPr>
        <p:spPr/>
        <p:txBody>
          <a:bodyPr>
            <a:normAutofit fontScale="32500" lnSpcReduction="20000"/>
          </a:bodyPr>
          <a:lstStyle/>
          <a:p>
            <a:pPr marL="0" indent="0">
              <a:buNone/>
            </a:pPr>
            <a:r>
              <a:rPr lang="en-IN" b="0" i="0" dirty="0">
                <a:solidFill>
                  <a:srgbClr val="222222"/>
                </a:solidFill>
                <a:effectLst/>
                <a:latin typeface="Arial" panose="020B0604020202020204" pitchFamily="34" charset="0"/>
              </a:rPr>
              <a:t>Yenala, Harish, Manoj Chinnakotla, and Jay Goyal. "Convolutional Bi-directional LSTM for detecting inappropriate query suggestions in web search." In </a:t>
            </a:r>
            <a:r>
              <a:rPr lang="en-IN" b="0" i="1" dirty="0">
                <a:solidFill>
                  <a:srgbClr val="222222"/>
                </a:solidFill>
                <a:effectLst/>
                <a:latin typeface="Arial" panose="020B0604020202020204" pitchFamily="34" charset="0"/>
              </a:rPr>
              <a:t>PAKDD</a:t>
            </a:r>
            <a:r>
              <a:rPr lang="en-IN" b="0" i="0" dirty="0">
                <a:solidFill>
                  <a:srgbClr val="222222"/>
                </a:solidFill>
                <a:effectLst/>
                <a:latin typeface="Arial" panose="020B0604020202020204" pitchFamily="34" charset="0"/>
              </a:rPr>
              <a:t>, pp. 3-16. Springer, Cham, 2017.</a:t>
            </a:r>
            <a:endParaRPr lang="en-IN" dirty="0"/>
          </a:p>
        </p:txBody>
      </p:sp>
      <p:pic>
        <p:nvPicPr>
          <p:cNvPr id="9" name="Picture 8">
            <a:extLst>
              <a:ext uri="{FF2B5EF4-FFF2-40B4-BE49-F238E27FC236}">
                <a16:creationId xmlns:a16="http://schemas.microsoft.com/office/drawing/2014/main" id="{2CC4F581-72F9-23E3-DF2D-55DF318604B4}"/>
              </a:ext>
            </a:extLst>
          </p:cNvPr>
          <p:cNvPicPr>
            <a:picLocks noChangeAspect="1"/>
          </p:cNvPicPr>
          <p:nvPr/>
        </p:nvPicPr>
        <p:blipFill>
          <a:blip r:embed="rId2"/>
          <a:stretch>
            <a:fillRect/>
          </a:stretch>
        </p:blipFill>
        <p:spPr>
          <a:xfrm>
            <a:off x="404773" y="2971788"/>
            <a:ext cx="10934780" cy="3038497"/>
          </a:xfrm>
          <a:prstGeom prst="rect">
            <a:avLst/>
          </a:prstGeom>
        </p:spPr>
      </p:pic>
      <p:sp>
        <p:nvSpPr>
          <p:cNvPr id="4" name="Slide Number Placeholder 3">
            <a:extLst>
              <a:ext uri="{FF2B5EF4-FFF2-40B4-BE49-F238E27FC236}">
                <a16:creationId xmlns:a16="http://schemas.microsoft.com/office/drawing/2014/main" id="{2DE495E8-9263-053E-1AED-D2217B2A8F88}"/>
              </a:ext>
            </a:extLst>
          </p:cNvPr>
          <p:cNvSpPr>
            <a:spLocks noGrp="1"/>
          </p:cNvSpPr>
          <p:nvPr>
            <p:ph type="sldNum" sz="quarter" idx="12"/>
          </p:nvPr>
        </p:nvSpPr>
        <p:spPr/>
        <p:txBody>
          <a:bodyPr/>
          <a:lstStyle/>
          <a:p>
            <a:fld id="{AE17A532-D286-470D-AE82-1500C848B688}" type="slidenum">
              <a:rPr lang="en-US" smtClean="0"/>
              <a:pPr/>
              <a:t>33</a:t>
            </a:fld>
            <a:endParaRPr lang="en-US" dirty="0"/>
          </a:p>
        </p:txBody>
      </p:sp>
    </p:spTree>
    <p:extLst>
      <p:ext uri="{BB962C8B-B14F-4D97-AF65-F5344CB8AC3E}">
        <p14:creationId xmlns:p14="http://schemas.microsoft.com/office/powerpoint/2010/main" val="77104809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B5BCE7D5-780E-29E9-1F57-519343821235}"/>
              </a:ext>
            </a:extLst>
          </p:cNvPr>
          <p:cNvCxnSpPr/>
          <p:nvPr/>
        </p:nvCxnSpPr>
        <p:spPr>
          <a:xfrm>
            <a:off x="0" y="0"/>
            <a:ext cx="914400" cy="0"/>
          </a:xfrm>
          <a:prstGeom prst="line">
            <a:avLst/>
          </a:prstGeom>
          <a:ln w="0" cap="flat" cmpd="sng" algn="ctr">
            <a:solidFill>
              <a:srgbClr val="FBFFFF"/>
            </a:solidFill>
            <a:prstDash val="solid"/>
            <a:miter lim="800000"/>
            <a:headEnd type="none" w="med" len="med"/>
            <a:tailEnd type="none" w="med" len="med"/>
          </a:ln>
          <a:effectLst/>
          <a:extLst>
            <a:ext uri="{AF507438-7753-43E0-B8FC-AC1667EBCBE1}">
              <a14:hiddenEffects xmlns:a14="http://schemas.microsoft.com/office/drawing/2010/main">
                <a:effectLst>
                  <a:outerShdw blurRad="63500" rotWithShape="0">
                    <a:scrgbClr r="0" g="0" b="0"/>
                  </a:outerShdw>
                </a:effectLst>
              </a14:hiddenEffects>
            </a:ext>
          </a:extLst>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F3246C3B-3556-C77B-3D44-B15ACE1225B1}"/>
              </a:ext>
            </a:extLst>
          </p:cNvPr>
          <p:cNvSpPr>
            <a:spLocks noGrp="1"/>
          </p:cNvSpPr>
          <p:nvPr>
            <p:ph type="title"/>
          </p:nvPr>
        </p:nvSpPr>
        <p:spPr/>
        <p:txBody>
          <a:bodyPr>
            <a:normAutofit fontScale="90000"/>
          </a:bodyPr>
          <a:lstStyle/>
          <a:p>
            <a:r>
              <a:rPr lang="en-IN" dirty="0" err="1"/>
              <a:t>CONV+BiLSTMs</a:t>
            </a:r>
            <a:r>
              <a:rPr lang="en-IN" dirty="0"/>
              <a:t> for Inappropriate query suggestion detection</a:t>
            </a:r>
          </a:p>
        </p:txBody>
      </p:sp>
      <p:sp>
        <p:nvSpPr>
          <p:cNvPr id="3" name="Content Placeholder 2">
            <a:extLst>
              <a:ext uri="{FF2B5EF4-FFF2-40B4-BE49-F238E27FC236}">
                <a16:creationId xmlns:a16="http://schemas.microsoft.com/office/drawing/2014/main" id="{5B9AF6AB-19C4-11D9-9F56-E9DCDCC87AA3}"/>
              </a:ext>
            </a:extLst>
          </p:cNvPr>
          <p:cNvSpPr>
            <a:spLocks noGrp="1"/>
          </p:cNvSpPr>
          <p:nvPr>
            <p:ph idx="1"/>
          </p:nvPr>
        </p:nvSpPr>
        <p:spPr>
          <a:xfrm>
            <a:off x="147638" y="4843463"/>
            <a:ext cx="11891962" cy="1452562"/>
          </a:xfrm>
        </p:spPr>
        <p:txBody>
          <a:bodyPr/>
          <a:lstStyle/>
          <a:p>
            <a:r>
              <a:rPr lang="en-IN" dirty="0"/>
              <a:t>Randomly initialize the DSSM word vectors for these padded unknown words from the uniform distribution [-0.25, 0.25].</a:t>
            </a:r>
          </a:p>
          <a:p>
            <a:r>
              <a:rPr lang="en-IN" dirty="0"/>
              <a:t>Use three 3 × 25 filters. </a:t>
            </a:r>
          </a:p>
          <a:p>
            <a:endParaRPr lang="en-IN" dirty="0"/>
          </a:p>
          <a:p>
            <a:endParaRPr lang="en-IN" dirty="0"/>
          </a:p>
        </p:txBody>
      </p:sp>
      <p:sp>
        <p:nvSpPr>
          <p:cNvPr id="7" name="Content Placeholder 6">
            <a:extLst>
              <a:ext uri="{FF2B5EF4-FFF2-40B4-BE49-F238E27FC236}">
                <a16:creationId xmlns:a16="http://schemas.microsoft.com/office/drawing/2014/main" id="{727F840F-97BE-4B95-AF53-1B49B0B8A685}"/>
              </a:ext>
            </a:extLst>
          </p:cNvPr>
          <p:cNvSpPr>
            <a:spLocks noGrp="1"/>
          </p:cNvSpPr>
          <p:nvPr>
            <p:ph idx="13"/>
          </p:nvPr>
        </p:nvSpPr>
        <p:spPr/>
        <p:txBody>
          <a:bodyPr>
            <a:normAutofit fontScale="32500" lnSpcReduction="20000"/>
          </a:bodyPr>
          <a:lstStyle/>
          <a:p>
            <a:pPr marL="0" indent="0">
              <a:buNone/>
            </a:pPr>
            <a:r>
              <a:rPr lang="en-IN" b="0" i="0" dirty="0">
                <a:solidFill>
                  <a:srgbClr val="222222"/>
                </a:solidFill>
                <a:effectLst/>
                <a:latin typeface="Arial" panose="020B0604020202020204" pitchFamily="34" charset="0"/>
              </a:rPr>
              <a:t>Yenala, Harish, Manoj Chinnakotla, and Jay Goyal. "Convolutional Bi-directional LSTM for detecting inappropriate query suggestions in web search." In </a:t>
            </a:r>
            <a:r>
              <a:rPr lang="en-IN" b="0" i="1" dirty="0">
                <a:solidFill>
                  <a:srgbClr val="222222"/>
                </a:solidFill>
                <a:effectLst/>
                <a:latin typeface="Arial" panose="020B0604020202020204" pitchFamily="34" charset="0"/>
              </a:rPr>
              <a:t>PAKDD</a:t>
            </a:r>
            <a:r>
              <a:rPr lang="en-IN" b="0" i="0" dirty="0">
                <a:solidFill>
                  <a:srgbClr val="222222"/>
                </a:solidFill>
                <a:effectLst/>
                <a:latin typeface="Arial" panose="020B0604020202020204" pitchFamily="34" charset="0"/>
              </a:rPr>
              <a:t>, pp. 3-16. Springer, Cham, 2017.</a:t>
            </a:r>
            <a:endParaRPr lang="en-IN" dirty="0"/>
          </a:p>
        </p:txBody>
      </p:sp>
      <p:pic>
        <p:nvPicPr>
          <p:cNvPr id="9" name="Picture 8">
            <a:extLst>
              <a:ext uri="{FF2B5EF4-FFF2-40B4-BE49-F238E27FC236}">
                <a16:creationId xmlns:a16="http://schemas.microsoft.com/office/drawing/2014/main" id="{AD06EB46-6E42-A7F1-411D-4793CAF3C464}"/>
              </a:ext>
            </a:extLst>
          </p:cNvPr>
          <p:cNvPicPr>
            <a:picLocks noChangeAspect="1"/>
          </p:cNvPicPr>
          <p:nvPr/>
        </p:nvPicPr>
        <p:blipFill>
          <a:blip r:embed="rId2"/>
          <a:stretch>
            <a:fillRect/>
          </a:stretch>
        </p:blipFill>
        <p:spPr>
          <a:xfrm>
            <a:off x="1323869" y="1292210"/>
            <a:ext cx="8920269" cy="3414727"/>
          </a:xfrm>
          <a:prstGeom prst="rect">
            <a:avLst/>
          </a:prstGeom>
        </p:spPr>
      </p:pic>
      <p:sp>
        <p:nvSpPr>
          <p:cNvPr id="4" name="Slide Number Placeholder 3">
            <a:extLst>
              <a:ext uri="{FF2B5EF4-FFF2-40B4-BE49-F238E27FC236}">
                <a16:creationId xmlns:a16="http://schemas.microsoft.com/office/drawing/2014/main" id="{2FE62E6A-EF4D-0938-843A-8354F8907E84}"/>
              </a:ext>
            </a:extLst>
          </p:cNvPr>
          <p:cNvSpPr>
            <a:spLocks noGrp="1"/>
          </p:cNvSpPr>
          <p:nvPr>
            <p:ph type="sldNum" sz="quarter" idx="12"/>
          </p:nvPr>
        </p:nvSpPr>
        <p:spPr/>
        <p:txBody>
          <a:bodyPr/>
          <a:lstStyle/>
          <a:p>
            <a:fld id="{AE17A532-D286-470D-AE82-1500C848B688}" type="slidenum">
              <a:rPr lang="en-US" smtClean="0"/>
              <a:pPr/>
              <a:t>34</a:t>
            </a:fld>
            <a:endParaRPr lang="en-US" dirty="0"/>
          </a:p>
        </p:txBody>
      </p:sp>
    </p:spTree>
    <p:extLst>
      <p:ext uri="{BB962C8B-B14F-4D97-AF65-F5344CB8AC3E}">
        <p14:creationId xmlns:p14="http://schemas.microsoft.com/office/powerpoint/2010/main" val="20526416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C66C5-B62D-480A-B183-84A7811834F0}"/>
              </a:ext>
            </a:extLst>
          </p:cNvPr>
          <p:cNvSpPr>
            <a:spLocks noGrp="1"/>
          </p:cNvSpPr>
          <p:nvPr>
            <p:ph type="title"/>
          </p:nvPr>
        </p:nvSpPr>
        <p:spPr/>
        <p:txBody>
          <a:bodyPr/>
          <a:lstStyle/>
          <a:p>
            <a:r>
              <a:rPr lang="en-US" dirty="0"/>
              <a:t>Thanks!</a:t>
            </a:r>
          </a:p>
        </p:txBody>
      </p:sp>
      <p:sp>
        <p:nvSpPr>
          <p:cNvPr id="3" name="Content Placeholder 2">
            <a:extLst>
              <a:ext uri="{FF2B5EF4-FFF2-40B4-BE49-F238E27FC236}">
                <a16:creationId xmlns:a16="http://schemas.microsoft.com/office/drawing/2014/main" id="{BBD0EAD8-3C48-43C2-8EE5-2BDC141DECC9}"/>
              </a:ext>
            </a:extLst>
          </p:cNvPr>
          <p:cNvSpPr>
            <a:spLocks noGrp="1"/>
          </p:cNvSpPr>
          <p:nvPr>
            <p:ph idx="1"/>
          </p:nvPr>
        </p:nvSpPr>
        <p:spPr>
          <a:xfrm>
            <a:off x="147638" y="4985885"/>
            <a:ext cx="11891962" cy="1310139"/>
          </a:xfrm>
        </p:spPr>
        <p:txBody>
          <a:bodyPr>
            <a:normAutofit fontScale="62500" lnSpcReduction="20000"/>
          </a:bodyPr>
          <a:lstStyle/>
          <a:p>
            <a:r>
              <a:rPr lang="en-US" dirty="0" err="1"/>
              <a:t>HomePage</a:t>
            </a:r>
            <a:r>
              <a:rPr lang="en-US" dirty="0"/>
              <a:t>: </a:t>
            </a:r>
            <a:r>
              <a:rPr lang="en-US" dirty="0">
                <a:hlinkClick r:id="rId2"/>
              </a:rPr>
              <a:t>https://sites.google.com/view/manishg/</a:t>
            </a:r>
            <a:r>
              <a:rPr lang="en-US" dirty="0"/>
              <a:t> </a:t>
            </a:r>
          </a:p>
          <a:p>
            <a:r>
              <a:rPr lang="en-US" dirty="0"/>
              <a:t>Google Scholar: </a:t>
            </a:r>
            <a:r>
              <a:rPr lang="en-US" dirty="0">
                <a:hlinkClick r:id="rId3"/>
              </a:rPr>
              <a:t>https://scholar.google.co.in/citations?user=eX9PSu0AAAAJ</a:t>
            </a:r>
            <a:r>
              <a:rPr lang="en-US" dirty="0"/>
              <a:t> </a:t>
            </a:r>
          </a:p>
          <a:p>
            <a:r>
              <a:rPr lang="en-US" dirty="0"/>
              <a:t>LinkedIn: </a:t>
            </a:r>
            <a:r>
              <a:rPr lang="en-US" dirty="0">
                <a:hlinkClick r:id="rId4"/>
              </a:rPr>
              <a:t>http://aka.ms/manishgupta</a:t>
            </a:r>
            <a:endParaRPr lang="en-US" dirty="0"/>
          </a:p>
          <a:p>
            <a:r>
              <a:rPr lang="en-US" dirty="0"/>
              <a:t>YouTube (Data Science Gems): </a:t>
            </a:r>
            <a:r>
              <a:rPr lang="en-US" dirty="0">
                <a:hlinkClick r:id="rId5"/>
              </a:rPr>
              <a:t>https://www.youtube.com/@dlByManish</a:t>
            </a:r>
            <a:r>
              <a:rPr lang="en-US" dirty="0"/>
              <a:t> </a:t>
            </a:r>
          </a:p>
        </p:txBody>
      </p:sp>
      <p:sp>
        <p:nvSpPr>
          <p:cNvPr id="6" name="Slide Number Placeholder 5">
            <a:extLst>
              <a:ext uri="{FF2B5EF4-FFF2-40B4-BE49-F238E27FC236}">
                <a16:creationId xmlns:a16="http://schemas.microsoft.com/office/drawing/2014/main" id="{61F5D1C5-E312-475A-8309-9706BAC662BC}"/>
              </a:ext>
            </a:extLst>
          </p:cNvPr>
          <p:cNvSpPr>
            <a:spLocks noGrp="1"/>
          </p:cNvSpPr>
          <p:nvPr>
            <p:ph type="sldNum" sz="quarter" idx="12"/>
          </p:nvPr>
        </p:nvSpPr>
        <p:spPr/>
        <p:txBody>
          <a:bodyPr/>
          <a:lstStyle/>
          <a:p>
            <a:fld id="{AE17A532-D286-470D-AE82-1500C848B688}" type="slidenum">
              <a:rPr lang="en-US" smtClean="0"/>
              <a:pPr/>
              <a:t>35</a:t>
            </a:fld>
            <a:endParaRPr lang="en-US" dirty="0"/>
          </a:p>
        </p:txBody>
      </p:sp>
      <p:pic>
        <p:nvPicPr>
          <p:cNvPr id="5" name="Picture 4">
            <a:extLst>
              <a:ext uri="{FF2B5EF4-FFF2-40B4-BE49-F238E27FC236}">
                <a16:creationId xmlns:a16="http://schemas.microsoft.com/office/drawing/2014/main" id="{85F91BFC-CD1E-A7D1-9B1E-40522CC87A43}"/>
              </a:ext>
            </a:extLst>
          </p:cNvPr>
          <p:cNvPicPr>
            <a:picLocks noChangeAspect="1"/>
          </p:cNvPicPr>
          <p:nvPr/>
        </p:nvPicPr>
        <p:blipFill>
          <a:blip r:embed="rId6"/>
          <a:stretch>
            <a:fillRect/>
          </a:stretch>
        </p:blipFill>
        <p:spPr>
          <a:xfrm>
            <a:off x="1521585" y="889391"/>
            <a:ext cx="9144067" cy="3833841"/>
          </a:xfrm>
          <a:prstGeom prst="rect">
            <a:avLst/>
          </a:prstGeom>
        </p:spPr>
      </p:pic>
    </p:spTree>
    <p:extLst>
      <p:ext uri="{BB962C8B-B14F-4D97-AF65-F5344CB8AC3E}">
        <p14:creationId xmlns:p14="http://schemas.microsoft.com/office/powerpoint/2010/main" val="2007611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F7B3D2-890A-63A7-8421-9369F2D51F6F}"/>
              </a:ext>
            </a:extLst>
          </p:cNvPr>
          <p:cNvSpPr>
            <a:spLocks noGrp="1"/>
          </p:cNvSpPr>
          <p:nvPr>
            <p:ph type="title"/>
          </p:nvPr>
        </p:nvSpPr>
        <p:spPr/>
        <p:txBody>
          <a:bodyPr/>
          <a:lstStyle/>
          <a:p>
            <a:r>
              <a:rPr lang="en-IN"/>
              <a:t>Machine Translation</a:t>
            </a:r>
          </a:p>
        </p:txBody>
      </p:sp>
      <p:pic>
        <p:nvPicPr>
          <p:cNvPr id="8" name="Content Placeholder 7">
            <a:extLst>
              <a:ext uri="{FF2B5EF4-FFF2-40B4-BE49-F238E27FC236}">
                <a16:creationId xmlns:a16="http://schemas.microsoft.com/office/drawing/2014/main" id="{29638AA3-0D89-4BDD-AD8F-1B0989D95C47}"/>
              </a:ext>
            </a:extLst>
          </p:cNvPr>
          <p:cNvPicPr>
            <a:picLocks noGrp="1" noChangeAspect="1"/>
          </p:cNvPicPr>
          <p:nvPr>
            <p:ph idx="1"/>
          </p:nvPr>
        </p:nvPicPr>
        <p:blipFill>
          <a:blip r:embed="rId2"/>
          <a:stretch>
            <a:fillRect/>
          </a:stretch>
        </p:blipFill>
        <p:spPr>
          <a:xfrm>
            <a:off x="147638" y="1240119"/>
            <a:ext cx="4924461" cy="4610134"/>
          </a:xfrm>
        </p:spPr>
      </p:pic>
      <p:sp>
        <p:nvSpPr>
          <p:cNvPr id="4" name="Content Placeholder 3">
            <a:extLst>
              <a:ext uri="{FF2B5EF4-FFF2-40B4-BE49-F238E27FC236}">
                <a16:creationId xmlns:a16="http://schemas.microsoft.com/office/drawing/2014/main" id="{09DC4FB7-EDE7-DDBF-C1BD-633331400229}"/>
              </a:ext>
            </a:extLst>
          </p:cNvPr>
          <p:cNvSpPr>
            <a:spLocks noGrp="1"/>
          </p:cNvSpPr>
          <p:nvPr>
            <p:ph idx="13"/>
          </p:nvPr>
        </p:nvSpPr>
        <p:spPr/>
        <p:txBody>
          <a:bodyPr>
            <a:normAutofit fontScale="92500" lnSpcReduction="10000"/>
          </a:bodyPr>
          <a:lstStyle/>
          <a:p>
            <a:endParaRPr lang="en-IN"/>
          </a:p>
        </p:txBody>
      </p:sp>
      <p:sp>
        <p:nvSpPr>
          <p:cNvPr id="7" name="Slide Number Placeholder 6">
            <a:extLst>
              <a:ext uri="{FF2B5EF4-FFF2-40B4-BE49-F238E27FC236}">
                <a16:creationId xmlns:a16="http://schemas.microsoft.com/office/drawing/2014/main" id="{55E46510-806C-59A8-385D-523B9F7F8BC3}"/>
              </a:ext>
            </a:extLst>
          </p:cNvPr>
          <p:cNvSpPr>
            <a:spLocks noGrp="1"/>
          </p:cNvSpPr>
          <p:nvPr>
            <p:ph type="sldNum" sz="quarter" idx="12"/>
          </p:nvPr>
        </p:nvSpPr>
        <p:spPr/>
        <p:txBody>
          <a:bodyPr/>
          <a:lstStyle/>
          <a:p>
            <a:fld id="{AE17A532-D286-470D-AE82-1500C848B688}" type="slidenum">
              <a:rPr lang="en-US" smtClean="0"/>
              <a:pPr/>
              <a:t>4</a:t>
            </a:fld>
            <a:endParaRPr lang="en-US" dirty="0"/>
          </a:p>
        </p:txBody>
      </p:sp>
      <p:sp>
        <p:nvSpPr>
          <p:cNvPr id="9" name="Title 1">
            <a:extLst>
              <a:ext uri="{FF2B5EF4-FFF2-40B4-BE49-F238E27FC236}">
                <a16:creationId xmlns:a16="http://schemas.microsoft.com/office/drawing/2014/main" id="{A5CC2CC2-EDF2-7319-3276-C66BD66EE01D}"/>
              </a:ext>
            </a:extLst>
          </p:cNvPr>
          <p:cNvSpPr txBox="1">
            <a:spLocks/>
          </p:cNvSpPr>
          <p:nvPr/>
        </p:nvSpPr>
        <p:spPr>
          <a:xfrm>
            <a:off x="6194322" y="0"/>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IN"/>
              <a:t>Ads Copywriting</a:t>
            </a:r>
          </a:p>
        </p:txBody>
      </p:sp>
      <p:pic>
        <p:nvPicPr>
          <p:cNvPr id="10" name="Picture 9">
            <a:extLst>
              <a:ext uri="{FF2B5EF4-FFF2-40B4-BE49-F238E27FC236}">
                <a16:creationId xmlns:a16="http://schemas.microsoft.com/office/drawing/2014/main" id="{59B174CE-C7F8-9CBD-F777-AB41C655EDA8}"/>
              </a:ext>
            </a:extLst>
          </p:cNvPr>
          <p:cNvPicPr>
            <a:picLocks noChangeAspect="1"/>
          </p:cNvPicPr>
          <p:nvPr/>
        </p:nvPicPr>
        <p:blipFill rotWithShape="1">
          <a:blip r:embed="rId3"/>
          <a:srcRect r="49420"/>
          <a:stretch/>
        </p:blipFill>
        <p:spPr>
          <a:xfrm>
            <a:off x="6598193" y="952500"/>
            <a:ext cx="4630353" cy="2876798"/>
          </a:xfrm>
          <a:prstGeom prst="rect">
            <a:avLst/>
          </a:prstGeom>
        </p:spPr>
      </p:pic>
      <p:pic>
        <p:nvPicPr>
          <p:cNvPr id="11" name="Picture 10">
            <a:extLst>
              <a:ext uri="{FF2B5EF4-FFF2-40B4-BE49-F238E27FC236}">
                <a16:creationId xmlns:a16="http://schemas.microsoft.com/office/drawing/2014/main" id="{9ECB61E3-04FC-51D6-69B5-F406E99CC398}"/>
              </a:ext>
            </a:extLst>
          </p:cNvPr>
          <p:cNvPicPr>
            <a:picLocks noChangeAspect="1"/>
          </p:cNvPicPr>
          <p:nvPr/>
        </p:nvPicPr>
        <p:blipFill>
          <a:blip r:embed="rId4"/>
          <a:stretch>
            <a:fillRect/>
          </a:stretch>
        </p:blipFill>
        <p:spPr>
          <a:xfrm>
            <a:off x="6983095" y="3681666"/>
            <a:ext cx="4271478" cy="2912120"/>
          </a:xfrm>
          <a:prstGeom prst="rect">
            <a:avLst/>
          </a:prstGeom>
        </p:spPr>
      </p:pic>
    </p:spTree>
    <p:extLst>
      <p:ext uri="{BB962C8B-B14F-4D97-AF65-F5344CB8AC3E}">
        <p14:creationId xmlns:p14="http://schemas.microsoft.com/office/powerpoint/2010/main" val="292850917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0A0B-DE2C-F07E-5B4B-6AE83865B2D3}"/>
              </a:ext>
            </a:extLst>
          </p:cNvPr>
          <p:cNvSpPr>
            <a:spLocks noGrp="1"/>
          </p:cNvSpPr>
          <p:nvPr>
            <p:ph type="title"/>
          </p:nvPr>
        </p:nvSpPr>
        <p:spPr/>
        <p:txBody>
          <a:bodyPr/>
          <a:lstStyle/>
          <a:p>
            <a:r>
              <a:rPr lang="en-US" dirty="0"/>
              <a:t>Machine Reading Comprehension</a:t>
            </a:r>
            <a:endParaRPr lang="en-IN" dirty="0"/>
          </a:p>
        </p:txBody>
      </p:sp>
      <p:sp>
        <p:nvSpPr>
          <p:cNvPr id="6" name="Content Placeholder 5">
            <a:extLst>
              <a:ext uri="{FF2B5EF4-FFF2-40B4-BE49-F238E27FC236}">
                <a16:creationId xmlns:a16="http://schemas.microsoft.com/office/drawing/2014/main" id="{E64AB25E-22F2-2644-DF44-7127DE2FCD9B}"/>
              </a:ext>
            </a:extLst>
          </p:cNvPr>
          <p:cNvSpPr>
            <a:spLocks noGrp="1"/>
          </p:cNvSpPr>
          <p:nvPr>
            <p:ph idx="1"/>
          </p:nvPr>
        </p:nvSpPr>
        <p:spPr/>
        <p:txBody>
          <a:bodyPr/>
          <a:lstStyle/>
          <a:p>
            <a:endParaRPr lang="en-IN" dirty="0"/>
          </a:p>
        </p:txBody>
      </p:sp>
      <p:pic>
        <p:nvPicPr>
          <p:cNvPr id="11" name="Picture 10">
            <a:extLst>
              <a:ext uri="{FF2B5EF4-FFF2-40B4-BE49-F238E27FC236}">
                <a16:creationId xmlns:a16="http://schemas.microsoft.com/office/drawing/2014/main" id="{BAF918E8-D0B7-5312-2CCF-B0E87C300336}"/>
              </a:ext>
            </a:extLst>
          </p:cNvPr>
          <p:cNvPicPr>
            <a:picLocks noChangeAspect="1"/>
          </p:cNvPicPr>
          <p:nvPr/>
        </p:nvPicPr>
        <p:blipFill rotWithShape="1">
          <a:blip r:embed="rId2"/>
          <a:srcRect b="76504"/>
          <a:stretch/>
        </p:blipFill>
        <p:spPr>
          <a:xfrm>
            <a:off x="147638" y="1069061"/>
            <a:ext cx="7085112" cy="2300992"/>
          </a:xfrm>
          <a:prstGeom prst="rect">
            <a:avLst/>
          </a:prstGeom>
        </p:spPr>
      </p:pic>
      <p:pic>
        <p:nvPicPr>
          <p:cNvPr id="3" name="Picture 2">
            <a:extLst>
              <a:ext uri="{FF2B5EF4-FFF2-40B4-BE49-F238E27FC236}">
                <a16:creationId xmlns:a16="http://schemas.microsoft.com/office/drawing/2014/main" id="{CC92F104-EEFF-6909-F63F-CDFB0CB41174}"/>
              </a:ext>
            </a:extLst>
          </p:cNvPr>
          <p:cNvPicPr>
            <a:picLocks noChangeAspect="1"/>
          </p:cNvPicPr>
          <p:nvPr/>
        </p:nvPicPr>
        <p:blipFill rotWithShape="1">
          <a:blip r:embed="rId2"/>
          <a:srcRect t="52426" b="28910"/>
          <a:stretch/>
        </p:blipFill>
        <p:spPr>
          <a:xfrm>
            <a:off x="147638" y="3285576"/>
            <a:ext cx="7038976" cy="1815860"/>
          </a:xfrm>
          <a:prstGeom prst="rect">
            <a:avLst/>
          </a:prstGeom>
        </p:spPr>
      </p:pic>
      <p:pic>
        <p:nvPicPr>
          <p:cNvPr id="8" name="Picture 7">
            <a:extLst>
              <a:ext uri="{FF2B5EF4-FFF2-40B4-BE49-F238E27FC236}">
                <a16:creationId xmlns:a16="http://schemas.microsoft.com/office/drawing/2014/main" id="{A42BBE3E-A7EB-BDE1-EBB4-CE8A84DA48BA}"/>
              </a:ext>
            </a:extLst>
          </p:cNvPr>
          <p:cNvPicPr>
            <a:picLocks noChangeAspect="1"/>
          </p:cNvPicPr>
          <p:nvPr/>
        </p:nvPicPr>
        <p:blipFill rotWithShape="1">
          <a:blip r:embed="rId2"/>
          <a:srcRect t="88784"/>
          <a:stretch/>
        </p:blipFill>
        <p:spPr>
          <a:xfrm>
            <a:off x="2655977" y="5125242"/>
            <a:ext cx="8562826" cy="1327393"/>
          </a:xfrm>
          <a:prstGeom prst="rect">
            <a:avLst/>
          </a:prstGeom>
        </p:spPr>
      </p:pic>
      <p:sp>
        <p:nvSpPr>
          <p:cNvPr id="12" name="Content Placeholder 11">
            <a:extLst>
              <a:ext uri="{FF2B5EF4-FFF2-40B4-BE49-F238E27FC236}">
                <a16:creationId xmlns:a16="http://schemas.microsoft.com/office/drawing/2014/main" id="{786A0495-C00D-4277-EAD7-AEB73EDD0D7A}"/>
              </a:ext>
            </a:extLst>
          </p:cNvPr>
          <p:cNvSpPr>
            <a:spLocks noGrp="1"/>
          </p:cNvSpPr>
          <p:nvPr>
            <p:ph idx="13"/>
          </p:nvPr>
        </p:nvSpPr>
        <p:spPr/>
        <p:txBody>
          <a:bodyPr/>
          <a:lstStyle/>
          <a:p>
            <a:endParaRPr lang="en-IN"/>
          </a:p>
        </p:txBody>
      </p:sp>
      <p:sp>
        <p:nvSpPr>
          <p:cNvPr id="4" name="Slide Number Placeholder 3">
            <a:extLst>
              <a:ext uri="{FF2B5EF4-FFF2-40B4-BE49-F238E27FC236}">
                <a16:creationId xmlns:a16="http://schemas.microsoft.com/office/drawing/2014/main" id="{8B539773-1CDA-5399-1D3C-CE60C53D315B}"/>
              </a:ext>
            </a:extLst>
          </p:cNvPr>
          <p:cNvSpPr>
            <a:spLocks noGrp="1"/>
          </p:cNvSpPr>
          <p:nvPr>
            <p:ph type="sldNum" sz="quarter" idx="12"/>
          </p:nvPr>
        </p:nvSpPr>
        <p:spPr/>
        <p:txBody>
          <a:bodyPr/>
          <a:lstStyle/>
          <a:p>
            <a:fld id="{AE17A532-D286-470D-AE82-1500C848B688}" type="slidenum">
              <a:rPr lang="en-US" smtClean="0"/>
              <a:pPr/>
              <a:t>5</a:t>
            </a:fld>
            <a:endParaRPr lang="en-US" dirty="0"/>
          </a:p>
        </p:txBody>
      </p:sp>
    </p:spTree>
    <p:extLst>
      <p:ext uri="{BB962C8B-B14F-4D97-AF65-F5344CB8AC3E}">
        <p14:creationId xmlns:p14="http://schemas.microsoft.com/office/powerpoint/2010/main" val="3581698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601F6A-8EB7-C734-7DCA-B5B29D3AB223}"/>
              </a:ext>
            </a:extLst>
          </p:cNvPr>
          <p:cNvSpPr>
            <a:spLocks noGrp="1"/>
          </p:cNvSpPr>
          <p:nvPr>
            <p:ph type="title"/>
          </p:nvPr>
        </p:nvSpPr>
        <p:spPr/>
        <p:txBody>
          <a:bodyPr/>
          <a:lstStyle/>
          <a:p>
            <a:r>
              <a:rPr lang="en-US"/>
              <a:t>Solving reasoning problems</a:t>
            </a:r>
            <a:endParaRPr lang="en-IN"/>
          </a:p>
        </p:txBody>
      </p:sp>
      <p:sp>
        <p:nvSpPr>
          <p:cNvPr id="4" name="Content Placeholder 3">
            <a:extLst>
              <a:ext uri="{FF2B5EF4-FFF2-40B4-BE49-F238E27FC236}">
                <a16:creationId xmlns:a16="http://schemas.microsoft.com/office/drawing/2014/main" id="{0C307617-586E-75FB-E2CF-A75B5C43585A}"/>
              </a:ext>
            </a:extLst>
          </p:cNvPr>
          <p:cNvSpPr>
            <a:spLocks noGrp="1"/>
          </p:cNvSpPr>
          <p:nvPr>
            <p:ph idx="13"/>
          </p:nvPr>
        </p:nvSpPr>
        <p:spPr/>
        <p:txBody>
          <a:bodyPr>
            <a:normAutofit fontScale="92500" lnSpcReduction="10000"/>
          </a:bodyPr>
          <a:lstStyle/>
          <a:p>
            <a:endParaRPr lang="en-IN"/>
          </a:p>
        </p:txBody>
      </p:sp>
      <p:pic>
        <p:nvPicPr>
          <p:cNvPr id="11" name="Picture 10">
            <a:extLst>
              <a:ext uri="{FF2B5EF4-FFF2-40B4-BE49-F238E27FC236}">
                <a16:creationId xmlns:a16="http://schemas.microsoft.com/office/drawing/2014/main" id="{54A60EED-693B-E563-C210-AE5FBBDA57C5}"/>
              </a:ext>
            </a:extLst>
          </p:cNvPr>
          <p:cNvPicPr>
            <a:picLocks noChangeAspect="1"/>
          </p:cNvPicPr>
          <p:nvPr/>
        </p:nvPicPr>
        <p:blipFill rotWithShape="1">
          <a:blip r:embed="rId2"/>
          <a:srcRect r="48860" b="8758"/>
          <a:stretch/>
        </p:blipFill>
        <p:spPr>
          <a:xfrm>
            <a:off x="426147" y="1050774"/>
            <a:ext cx="4871860" cy="5008384"/>
          </a:xfrm>
          <a:prstGeom prst="rect">
            <a:avLst/>
          </a:prstGeom>
        </p:spPr>
      </p:pic>
      <p:sp>
        <p:nvSpPr>
          <p:cNvPr id="5" name="Slide Number Placeholder 4">
            <a:extLst>
              <a:ext uri="{FF2B5EF4-FFF2-40B4-BE49-F238E27FC236}">
                <a16:creationId xmlns:a16="http://schemas.microsoft.com/office/drawing/2014/main" id="{335DA628-A2FA-031D-B2D3-AE1716D07210}"/>
              </a:ext>
            </a:extLst>
          </p:cNvPr>
          <p:cNvSpPr>
            <a:spLocks noGrp="1"/>
          </p:cNvSpPr>
          <p:nvPr>
            <p:ph type="sldNum" sz="quarter" idx="12"/>
          </p:nvPr>
        </p:nvSpPr>
        <p:spPr/>
        <p:txBody>
          <a:bodyPr/>
          <a:lstStyle/>
          <a:p>
            <a:fld id="{AE17A532-D286-470D-AE82-1500C848B688}" type="slidenum">
              <a:rPr lang="en-US" smtClean="0"/>
              <a:pPr/>
              <a:t>6</a:t>
            </a:fld>
            <a:endParaRPr lang="en-US"/>
          </a:p>
        </p:txBody>
      </p:sp>
      <p:pic>
        <p:nvPicPr>
          <p:cNvPr id="6" name="Content Placeholder 8">
            <a:extLst>
              <a:ext uri="{FF2B5EF4-FFF2-40B4-BE49-F238E27FC236}">
                <a16:creationId xmlns:a16="http://schemas.microsoft.com/office/drawing/2014/main" id="{BCD4A236-2C01-FFE2-CC08-6C1D91334CED}"/>
              </a:ext>
            </a:extLst>
          </p:cNvPr>
          <p:cNvPicPr>
            <a:picLocks noGrp="1" noChangeAspect="1"/>
          </p:cNvPicPr>
          <p:nvPr>
            <p:ph idx="1"/>
          </p:nvPr>
        </p:nvPicPr>
        <p:blipFill rotWithShape="1">
          <a:blip r:embed="rId3"/>
          <a:srcRect l="50456"/>
          <a:stretch/>
        </p:blipFill>
        <p:spPr>
          <a:xfrm>
            <a:off x="6546308" y="798842"/>
            <a:ext cx="3968150" cy="5260316"/>
          </a:xfrm>
        </p:spPr>
      </p:pic>
    </p:spTree>
    <p:extLst>
      <p:ext uri="{BB962C8B-B14F-4D97-AF65-F5344CB8AC3E}">
        <p14:creationId xmlns:p14="http://schemas.microsoft.com/office/powerpoint/2010/main" val="831662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8A0A0B-DE2C-F07E-5B4B-6AE83865B2D3}"/>
              </a:ext>
            </a:extLst>
          </p:cNvPr>
          <p:cNvSpPr>
            <a:spLocks noGrp="1"/>
          </p:cNvSpPr>
          <p:nvPr>
            <p:ph type="title"/>
          </p:nvPr>
        </p:nvSpPr>
        <p:spPr>
          <a:xfrm>
            <a:off x="0" y="1"/>
            <a:ext cx="6096000" cy="952500"/>
          </a:xfrm>
        </p:spPr>
        <p:txBody>
          <a:bodyPr/>
          <a:lstStyle/>
          <a:p>
            <a:r>
              <a:rPr lang="en-US"/>
              <a:t>Create lists</a:t>
            </a:r>
            <a:endParaRPr lang="en-IN"/>
          </a:p>
        </p:txBody>
      </p:sp>
      <p:pic>
        <p:nvPicPr>
          <p:cNvPr id="8" name="Content Placeholder 7">
            <a:extLst>
              <a:ext uri="{FF2B5EF4-FFF2-40B4-BE49-F238E27FC236}">
                <a16:creationId xmlns:a16="http://schemas.microsoft.com/office/drawing/2014/main" id="{7001BDA8-2D68-092A-4CF5-0C56583E9402}"/>
              </a:ext>
            </a:extLst>
          </p:cNvPr>
          <p:cNvPicPr>
            <a:picLocks noGrp="1" noChangeAspect="1"/>
          </p:cNvPicPr>
          <p:nvPr>
            <p:ph idx="1"/>
          </p:nvPr>
        </p:nvPicPr>
        <p:blipFill rotWithShape="1">
          <a:blip r:embed="rId2"/>
          <a:srcRect t="54713"/>
          <a:stretch/>
        </p:blipFill>
        <p:spPr>
          <a:xfrm>
            <a:off x="147639" y="3075187"/>
            <a:ext cx="6896458" cy="2346371"/>
          </a:xfrm>
        </p:spPr>
      </p:pic>
      <p:sp>
        <p:nvSpPr>
          <p:cNvPr id="10" name="Content Placeholder 9">
            <a:extLst>
              <a:ext uri="{FF2B5EF4-FFF2-40B4-BE49-F238E27FC236}">
                <a16:creationId xmlns:a16="http://schemas.microsoft.com/office/drawing/2014/main" id="{811B1D4B-5A3B-4169-37E0-E8681B9FC8CA}"/>
              </a:ext>
            </a:extLst>
          </p:cNvPr>
          <p:cNvSpPr>
            <a:spLocks noGrp="1"/>
          </p:cNvSpPr>
          <p:nvPr>
            <p:ph idx="13"/>
          </p:nvPr>
        </p:nvSpPr>
        <p:spPr/>
        <p:txBody>
          <a:bodyPr/>
          <a:lstStyle/>
          <a:p>
            <a:endParaRPr lang="en-IN"/>
          </a:p>
        </p:txBody>
      </p:sp>
      <p:sp>
        <p:nvSpPr>
          <p:cNvPr id="4" name="Slide Number Placeholder 3">
            <a:extLst>
              <a:ext uri="{FF2B5EF4-FFF2-40B4-BE49-F238E27FC236}">
                <a16:creationId xmlns:a16="http://schemas.microsoft.com/office/drawing/2014/main" id="{5AF042C1-8B00-E7E2-B0D8-590D80B29B86}"/>
              </a:ext>
            </a:extLst>
          </p:cNvPr>
          <p:cNvSpPr>
            <a:spLocks noGrp="1"/>
          </p:cNvSpPr>
          <p:nvPr>
            <p:ph type="sldNum" sz="quarter" idx="12"/>
          </p:nvPr>
        </p:nvSpPr>
        <p:spPr/>
        <p:txBody>
          <a:bodyPr/>
          <a:lstStyle/>
          <a:p>
            <a:fld id="{AE17A532-D286-470D-AE82-1500C848B688}" type="slidenum">
              <a:rPr lang="en-US" smtClean="0"/>
              <a:pPr/>
              <a:t>7</a:t>
            </a:fld>
            <a:endParaRPr lang="en-US"/>
          </a:p>
        </p:txBody>
      </p:sp>
      <p:pic>
        <p:nvPicPr>
          <p:cNvPr id="5" name="Content Placeholder 7">
            <a:extLst>
              <a:ext uri="{FF2B5EF4-FFF2-40B4-BE49-F238E27FC236}">
                <a16:creationId xmlns:a16="http://schemas.microsoft.com/office/drawing/2014/main" id="{E89F223E-61B0-68F0-FA94-37CF7275254B}"/>
              </a:ext>
            </a:extLst>
          </p:cNvPr>
          <p:cNvPicPr>
            <a:picLocks noChangeAspect="1"/>
          </p:cNvPicPr>
          <p:nvPr/>
        </p:nvPicPr>
        <p:blipFill rotWithShape="1">
          <a:blip r:embed="rId2"/>
          <a:srcRect b="72391"/>
          <a:stretch/>
        </p:blipFill>
        <p:spPr>
          <a:xfrm>
            <a:off x="147638" y="1189051"/>
            <a:ext cx="6961290" cy="1443870"/>
          </a:xfrm>
          <a:prstGeom prst="rect">
            <a:avLst/>
          </a:prstGeom>
        </p:spPr>
      </p:pic>
      <p:pic>
        <p:nvPicPr>
          <p:cNvPr id="6" name="Picture 5">
            <a:extLst>
              <a:ext uri="{FF2B5EF4-FFF2-40B4-BE49-F238E27FC236}">
                <a16:creationId xmlns:a16="http://schemas.microsoft.com/office/drawing/2014/main" id="{87121E59-60C9-9ED8-CECC-21B1BCE88B80}"/>
              </a:ext>
            </a:extLst>
          </p:cNvPr>
          <p:cNvPicPr>
            <a:picLocks noChangeAspect="1"/>
          </p:cNvPicPr>
          <p:nvPr/>
        </p:nvPicPr>
        <p:blipFill rotWithShape="1">
          <a:blip r:embed="rId3"/>
          <a:srcRect b="38651"/>
          <a:stretch/>
        </p:blipFill>
        <p:spPr>
          <a:xfrm>
            <a:off x="7994870" y="1148097"/>
            <a:ext cx="3697719" cy="2127100"/>
          </a:xfrm>
          <a:prstGeom prst="rect">
            <a:avLst/>
          </a:prstGeom>
        </p:spPr>
      </p:pic>
      <p:pic>
        <p:nvPicPr>
          <p:cNvPr id="7" name="Picture 6">
            <a:extLst>
              <a:ext uri="{FF2B5EF4-FFF2-40B4-BE49-F238E27FC236}">
                <a16:creationId xmlns:a16="http://schemas.microsoft.com/office/drawing/2014/main" id="{6776F421-634A-0E09-4320-2C516FC02CD2}"/>
              </a:ext>
            </a:extLst>
          </p:cNvPr>
          <p:cNvPicPr>
            <a:picLocks noChangeAspect="1"/>
          </p:cNvPicPr>
          <p:nvPr/>
        </p:nvPicPr>
        <p:blipFill rotWithShape="1">
          <a:blip r:embed="rId4"/>
          <a:srcRect b="24728"/>
          <a:stretch/>
        </p:blipFill>
        <p:spPr>
          <a:xfrm>
            <a:off x="8054604" y="3337053"/>
            <a:ext cx="3637985" cy="2593847"/>
          </a:xfrm>
          <a:prstGeom prst="rect">
            <a:avLst/>
          </a:prstGeom>
        </p:spPr>
      </p:pic>
      <p:sp>
        <p:nvSpPr>
          <p:cNvPr id="9" name="Title 6">
            <a:extLst>
              <a:ext uri="{FF2B5EF4-FFF2-40B4-BE49-F238E27FC236}">
                <a16:creationId xmlns:a16="http://schemas.microsoft.com/office/drawing/2014/main" id="{10405F1D-2A27-2FCC-5431-1A65C64BD2E7}"/>
              </a:ext>
            </a:extLst>
          </p:cNvPr>
          <p:cNvSpPr txBox="1">
            <a:spLocks/>
          </p:cNvSpPr>
          <p:nvPr/>
        </p:nvSpPr>
        <p:spPr>
          <a:xfrm>
            <a:off x="6432964" y="1"/>
            <a:ext cx="5759035"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Multi-lingual generation</a:t>
            </a:r>
            <a:endParaRPr lang="en-IN"/>
          </a:p>
        </p:txBody>
      </p:sp>
    </p:spTree>
    <p:extLst>
      <p:ext uri="{BB962C8B-B14F-4D97-AF65-F5344CB8AC3E}">
        <p14:creationId xmlns:p14="http://schemas.microsoft.com/office/powerpoint/2010/main" val="37628513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0374BB52-47EC-41CA-8C90-E610CF3CDF7C}"/>
              </a:ext>
            </a:extLst>
          </p:cNvPr>
          <p:cNvSpPr>
            <a:spLocks noGrp="1"/>
          </p:cNvSpPr>
          <p:nvPr>
            <p:ph type="title"/>
          </p:nvPr>
        </p:nvSpPr>
        <p:spPr>
          <a:xfrm>
            <a:off x="0" y="15883"/>
            <a:ext cx="12192000" cy="952500"/>
          </a:xfrm>
        </p:spPr>
        <p:txBody>
          <a:bodyPr/>
          <a:lstStyle/>
          <a:p>
            <a:r>
              <a:rPr lang="en-US"/>
              <a:t>Title Generation</a:t>
            </a:r>
          </a:p>
        </p:txBody>
      </p:sp>
      <p:pic>
        <p:nvPicPr>
          <p:cNvPr id="10" name="Picture 9">
            <a:extLst>
              <a:ext uri="{FF2B5EF4-FFF2-40B4-BE49-F238E27FC236}">
                <a16:creationId xmlns:a16="http://schemas.microsoft.com/office/drawing/2014/main" id="{CC455FA0-BFF5-661B-FD6F-53D368064050}"/>
              </a:ext>
            </a:extLst>
          </p:cNvPr>
          <p:cNvPicPr>
            <a:picLocks noChangeAspect="1"/>
          </p:cNvPicPr>
          <p:nvPr/>
        </p:nvPicPr>
        <p:blipFill rotWithShape="1">
          <a:blip r:embed="rId3"/>
          <a:srcRect l="12120" t="12410" b="43535"/>
          <a:stretch/>
        </p:blipFill>
        <p:spPr>
          <a:xfrm>
            <a:off x="4136575" y="251151"/>
            <a:ext cx="7309068" cy="2917319"/>
          </a:xfrm>
          <a:prstGeom prst="rect">
            <a:avLst/>
          </a:prstGeom>
        </p:spPr>
      </p:pic>
      <p:sp>
        <p:nvSpPr>
          <p:cNvPr id="12" name="Content Placeholder 11">
            <a:extLst>
              <a:ext uri="{FF2B5EF4-FFF2-40B4-BE49-F238E27FC236}">
                <a16:creationId xmlns:a16="http://schemas.microsoft.com/office/drawing/2014/main" id="{EC029E8E-3093-BC91-696F-806556CEB95D}"/>
              </a:ext>
            </a:extLst>
          </p:cNvPr>
          <p:cNvSpPr>
            <a:spLocks noGrp="1"/>
          </p:cNvSpPr>
          <p:nvPr>
            <p:ph idx="13"/>
          </p:nvPr>
        </p:nvSpPr>
        <p:spPr/>
        <p:txBody>
          <a:bodyPr/>
          <a:lstStyle/>
          <a:p>
            <a:endParaRPr lang="en-IN"/>
          </a:p>
        </p:txBody>
      </p:sp>
      <p:sp>
        <p:nvSpPr>
          <p:cNvPr id="4" name="Slide Number Placeholder 3">
            <a:extLst>
              <a:ext uri="{FF2B5EF4-FFF2-40B4-BE49-F238E27FC236}">
                <a16:creationId xmlns:a16="http://schemas.microsoft.com/office/drawing/2014/main" id="{761DEC18-38F7-FE8C-D7A3-6A6BBE263629}"/>
              </a:ext>
            </a:extLst>
          </p:cNvPr>
          <p:cNvSpPr>
            <a:spLocks noGrp="1"/>
          </p:cNvSpPr>
          <p:nvPr>
            <p:ph type="sldNum" sz="quarter" idx="12"/>
          </p:nvPr>
        </p:nvSpPr>
        <p:spPr/>
        <p:txBody>
          <a:bodyPr/>
          <a:lstStyle/>
          <a:p>
            <a:fld id="{AE17A532-D286-470D-AE82-1500C848B688}" type="slidenum">
              <a:rPr lang="en-US" smtClean="0"/>
              <a:pPr/>
              <a:t>8</a:t>
            </a:fld>
            <a:endParaRPr lang="en-US"/>
          </a:p>
        </p:txBody>
      </p:sp>
      <p:pic>
        <p:nvPicPr>
          <p:cNvPr id="2" name="Picture 1">
            <a:extLst>
              <a:ext uri="{FF2B5EF4-FFF2-40B4-BE49-F238E27FC236}">
                <a16:creationId xmlns:a16="http://schemas.microsoft.com/office/drawing/2014/main" id="{6C9B0C5A-8BFB-3A09-51AF-40CF66F00246}"/>
              </a:ext>
            </a:extLst>
          </p:cNvPr>
          <p:cNvPicPr>
            <a:picLocks noChangeAspect="1"/>
          </p:cNvPicPr>
          <p:nvPr/>
        </p:nvPicPr>
        <p:blipFill rotWithShape="1">
          <a:blip r:embed="rId4"/>
          <a:srcRect l="12702" t="60759"/>
          <a:stretch/>
        </p:blipFill>
        <p:spPr>
          <a:xfrm>
            <a:off x="4188208" y="3563861"/>
            <a:ext cx="7162780" cy="2294732"/>
          </a:xfrm>
          <a:prstGeom prst="rect">
            <a:avLst/>
          </a:prstGeom>
        </p:spPr>
      </p:pic>
      <p:sp>
        <p:nvSpPr>
          <p:cNvPr id="5" name="Title 7">
            <a:extLst>
              <a:ext uri="{FF2B5EF4-FFF2-40B4-BE49-F238E27FC236}">
                <a16:creationId xmlns:a16="http://schemas.microsoft.com/office/drawing/2014/main" id="{AF6DA433-C78A-3F0D-1EE2-9BE8FD08AE0F}"/>
              </a:ext>
            </a:extLst>
          </p:cNvPr>
          <p:cNvSpPr txBox="1">
            <a:spLocks/>
          </p:cNvSpPr>
          <p:nvPr/>
        </p:nvSpPr>
        <p:spPr>
          <a:xfrm>
            <a:off x="73819" y="3274229"/>
            <a:ext cx="1219200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Keyword Tagging</a:t>
            </a:r>
          </a:p>
        </p:txBody>
      </p:sp>
    </p:spTree>
    <p:extLst>
      <p:ext uri="{BB962C8B-B14F-4D97-AF65-F5344CB8AC3E}">
        <p14:creationId xmlns:p14="http://schemas.microsoft.com/office/powerpoint/2010/main" val="22522784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a:extLst>
              <a:ext uri="{FF2B5EF4-FFF2-40B4-BE49-F238E27FC236}">
                <a16:creationId xmlns:a16="http://schemas.microsoft.com/office/drawing/2014/main" id="{652F5BDC-8D1A-C7AA-0014-DDD7E0381447}"/>
              </a:ext>
            </a:extLst>
          </p:cNvPr>
          <p:cNvSpPr>
            <a:spLocks noGrp="1"/>
          </p:cNvSpPr>
          <p:nvPr>
            <p:ph idx="13"/>
          </p:nvPr>
        </p:nvSpPr>
        <p:spPr/>
        <p:txBody>
          <a:bodyPr/>
          <a:lstStyle/>
          <a:p>
            <a:endParaRPr lang="en-IN"/>
          </a:p>
        </p:txBody>
      </p:sp>
      <p:sp>
        <p:nvSpPr>
          <p:cNvPr id="6" name="Title 5">
            <a:extLst>
              <a:ext uri="{FF2B5EF4-FFF2-40B4-BE49-F238E27FC236}">
                <a16:creationId xmlns:a16="http://schemas.microsoft.com/office/drawing/2014/main" id="{DC7581F4-2496-24BE-B0A6-7F97E63B097D}"/>
              </a:ext>
            </a:extLst>
          </p:cNvPr>
          <p:cNvSpPr>
            <a:spLocks noGrp="1"/>
          </p:cNvSpPr>
          <p:nvPr>
            <p:ph type="title"/>
          </p:nvPr>
        </p:nvSpPr>
        <p:spPr/>
        <p:txBody>
          <a:bodyPr/>
          <a:lstStyle/>
          <a:p>
            <a:r>
              <a:rPr lang="en-IN" dirty="0"/>
              <a:t>Sentiment Analysis</a:t>
            </a:r>
          </a:p>
        </p:txBody>
      </p:sp>
      <p:sp>
        <p:nvSpPr>
          <p:cNvPr id="7" name="Slide Number Placeholder 6">
            <a:extLst>
              <a:ext uri="{FF2B5EF4-FFF2-40B4-BE49-F238E27FC236}">
                <a16:creationId xmlns:a16="http://schemas.microsoft.com/office/drawing/2014/main" id="{D448DF30-0D0E-74CF-E9F2-AA46F5E1490C}"/>
              </a:ext>
            </a:extLst>
          </p:cNvPr>
          <p:cNvSpPr>
            <a:spLocks noGrp="1"/>
          </p:cNvSpPr>
          <p:nvPr>
            <p:ph type="sldNum" sz="quarter" idx="12"/>
          </p:nvPr>
        </p:nvSpPr>
        <p:spPr/>
        <p:txBody>
          <a:bodyPr/>
          <a:lstStyle/>
          <a:p>
            <a:fld id="{AE17A532-D286-470D-AE82-1500C848B688}" type="slidenum">
              <a:rPr lang="en-US" smtClean="0"/>
              <a:pPr/>
              <a:t>9</a:t>
            </a:fld>
            <a:endParaRPr lang="en-US" dirty="0"/>
          </a:p>
        </p:txBody>
      </p:sp>
      <p:pic>
        <p:nvPicPr>
          <p:cNvPr id="9" name="Content Placeholder 7">
            <a:extLst>
              <a:ext uri="{FF2B5EF4-FFF2-40B4-BE49-F238E27FC236}">
                <a16:creationId xmlns:a16="http://schemas.microsoft.com/office/drawing/2014/main" id="{64C7B6FF-B9EA-D7CF-3A57-19C3DFB66510}"/>
              </a:ext>
            </a:extLst>
          </p:cNvPr>
          <p:cNvPicPr>
            <a:picLocks noChangeAspect="1"/>
          </p:cNvPicPr>
          <p:nvPr/>
        </p:nvPicPr>
        <p:blipFill rotWithShape="1">
          <a:blip r:embed="rId2"/>
          <a:srcRect l="49603" t="1" b="47395"/>
          <a:stretch/>
        </p:blipFill>
        <p:spPr>
          <a:xfrm>
            <a:off x="1203884" y="1184474"/>
            <a:ext cx="3600968" cy="2617688"/>
          </a:xfrm>
          <a:prstGeom prst="rect">
            <a:avLst/>
          </a:prstGeom>
        </p:spPr>
      </p:pic>
      <p:pic>
        <p:nvPicPr>
          <p:cNvPr id="10" name="Content Placeholder 7">
            <a:extLst>
              <a:ext uri="{FF2B5EF4-FFF2-40B4-BE49-F238E27FC236}">
                <a16:creationId xmlns:a16="http://schemas.microsoft.com/office/drawing/2014/main" id="{793060EE-0A0F-AE0D-61AB-15AE31CF0D62}"/>
              </a:ext>
            </a:extLst>
          </p:cNvPr>
          <p:cNvPicPr>
            <a:picLocks noChangeAspect="1"/>
          </p:cNvPicPr>
          <p:nvPr/>
        </p:nvPicPr>
        <p:blipFill rotWithShape="1">
          <a:blip r:embed="rId2"/>
          <a:srcRect r="49856" b="49688"/>
          <a:stretch/>
        </p:blipFill>
        <p:spPr>
          <a:xfrm>
            <a:off x="1203884" y="3792386"/>
            <a:ext cx="3582853" cy="2503639"/>
          </a:xfrm>
          <a:prstGeom prst="rect">
            <a:avLst/>
          </a:prstGeom>
        </p:spPr>
      </p:pic>
      <p:pic>
        <p:nvPicPr>
          <p:cNvPr id="13" name="Content Placeholder 8">
            <a:extLst>
              <a:ext uri="{FF2B5EF4-FFF2-40B4-BE49-F238E27FC236}">
                <a16:creationId xmlns:a16="http://schemas.microsoft.com/office/drawing/2014/main" id="{040847FF-1EDD-4010-38C4-107F99526D21}"/>
              </a:ext>
            </a:extLst>
          </p:cNvPr>
          <p:cNvPicPr>
            <a:picLocks noGrp="1" noChangeAspect="1"/>
          </p:cNvPicPr>
          <p:nvPr>
            <p:ph idx="14"/>
          </p:nvPr>
        </p:nvPicPr>
        <p:blipFill>
          <a:blip r:embed="rId3"/>
          <a:stretch>
            <a:fillRect/>
          </a:stretch>
        </p:blipFill>
        <p:spPr>
          <a:xfrm>
            <a:off x="7013103" y="1128713"/>
            <a:ext cx="4247506" cy="5167312"/>
          </a:xfrm>
          <a:prstGeom prst="rect">
            <a:avLst/>
          </a:prstGeom>
        </p:spPr>
      </p:pic>
      <p:sp>
        <p:nvSpPr>
          <p:cNvPr id="14" name="Title 7">
            <a:extLst>
              <a:ext uri="{FF2B5EF4-FFF2-40B4-BE49-F238E27FC236}">
                <a16:creationId xmlns:a16="http://schemas.microsoft.com/office/drawing/2014/main" id="{60B392D7-03D2-8A36-F42D-4A4F9ED7C7AB}"/>
              </a:ext>
            </a:extLst>
          </p:cNvPr>
          <p:cNvSpPr txBox="1">
            <a:spLocks/>
          </p:cNvSpPr>
          <p:nvPr/>
        </p:nvSpPr>
        <p:spPr>
          <a:xfrm>
            <a:off x="6169819" y="1"/>
            <a:ext cx="6187440" cy="9525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Chemical understanding</a:t>
            </a:r>
            <a:endParaRPr lang="en-US" dirty="0"/>
          </a:p>
        </p:txBody>
      </p:sp>
    </p:spTree>
    <p:extLst>
      <p:ext uri="{BB962C8B-B14F-4D97-AF65-F5344CB8AC3E}">
        <p14:creationId xmlns:p14="http://schemas.microsoft.com/office/powerpoint/2010/main" val="374692689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ln w="28575">
          <a:headEnd type="none" w="med" len="med"/>
          <a:tailEnd type="arrow"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3_Build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87ba5c36-b7cf-4793-bbc2-bd5b3a9f95ca}" enabled="1" method="Privilege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11596</TotalTime>
  <Words>2358</Words>
  <Application>Microsoft Office PowerPoint</Application>
  <PresentationFormat>Widescreen</PresentationFormat>
  <Paragraphs>317</Paragraphs>
  <Slides>35</Slides>
  <Notes>17</Notes>
  <HiddenSlides>0</HiddenSlides>
  <MMClips>3</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35</vt:i4>
      </vt:variant>
    </vt:vector>
  </HeadingPairs>
  <TitlesOfParts>
    <vt:vector size="46" baseType="lpstr">
      <vt:lpstr>Arial</vt:lpstr>
      <vt:lpstr>Calibri</vt:lpstr>
      <vt:lpstr>Calibri Light</vt:lpstr>
      <vt:lpstr>Calibri Light (Headings)</vt:lpstr>
      <vt:lpstr>Cambria Math</vt:lpstr>
      <vt:lpstr>Segoe UI</vt:lpstr>
      <vt:lpstr>Segoe UI Semibold</vt:lpstr>
      <vt:lpstr>Segoe UI Semilight</vt:lpstr>
      <vt:lpstr>Wingdings</vt:lpstr>
      <vt:lpstr>Office Theme</vt:lpstr>
      <vt:lpstr>3_Build 2019 Black</vt:lpstr>
      <vt:lpstr>NLP Applications</vt:lpstr>
      <vt:lpstr>Agenda</vt:lpstr>
      <vt:lpstr>Summarization</vt:lpstr>
      <vt:lpstr>Machine Translation</vt:lpstr>
      <vt:lpstr>Machine Reading Comprehension</vt:lpstr>
      <vt:lpstr>Solving reasoning problems</vt:lpstr>
      <vt:lpstr>Create lists</vt:lpstr>
      <vt:lpstr>Title Generation</vt:lpstr>
      <vt:lpstr>Sentiment Analysis</vt:lpstr>
      <vt:lpstr>Biological understanding and drug design</vt:lpstr>
      <vt:lpstr>Explaining Code</vt:lpstr>
      <vt:lpstr>Essay Writing</vt:lpstr>
      <vt:lpstr>Agenda</vt:lpstr>
      <vt:lpstr>Agenda</vt:lpstr>
      <vt:lpstr>AutoSuggest Examples</vt:lpstr>
      <vt:lpstr>Important Components in a QAC system</vt:lpstr>
      <vt:lpstr>Ranking suggestions: Most Popular Completion (MPC)</vt:lpstr>
      <vt:lpstr>Ranking suggestions: Time sensitive suggestions</vt:lpstr>
      <vt:lpstr>Ranking suggestions: Location sensitive suggestions</vt:lpstr>
      <vt:lpstr>Ranking Suggestions: Personalization</vt:lpstr>
      <vt:lpstr>Ghosting, Session co-occurrences</vt:lpstr>
      <vt:lpstr>Online spell correction, Defect handling</vt:lpstr>
      <vt:lpstr>Non-prefix matches, Generating suggestions</vt:lpstr>
      <vt:lpstr>Mobile QAC, Enterprise QAC</vt:lpstr>
      <vt:lpstr>Agenda</vt:lpstr>
      <vt:lpstr>NLG for QAC</vt:lpstr>
      <vt:lpstr>Hierarchical recurrent encoder-decoder (HRED)</vt:lpstr>
      <vt:lpstr>When Are Search Completion Suggestions Problematic?</vt:lpstr>
      <vt:lpstr>Agenda</vt:lpstr>
      <vt:lpstr>Personalization for QAC</vt:lpstr>
      <vt:lpstr>Attend, Copy, Generate (ACG)</vt:lpstr>
      <vt:lpstr>Agenda</vt:lpstr>
      <vt:lpstr>Inappropriate query suggestion detection</vt:lpstr>
      <vt:lpstr>CONV+BiLSTMs for Inappropriate query suggestion detection</vt:lpstr>
      <vt:lpstr>Thanks!</vt:lpstr>
    </vt:vector>
  </TitlesOfParts>
  <Company>Microsoft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Neural Networks</dc:title>
  <dc:creator>Manish Gupta</dc:creator>
  <cp:lastModifiedBy>Manish Gupta (BING-IDC)</cp:lastModifiedBy>
  <cp:revision>676</cp:revision>
  <dcterms:created xsi:type="dcterms:W3CDTF">2013-12-26T09:02:20Z</dcterms:created>
  <dcterms:modified xsi:type="dcterms:W3CDTF">2024-06-25T13:07:22Z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gmanish@microsoft.com</vt:lpwstr>
  </property>
  <property fmtid="{D5CDD505-2E9C-101B-9397-08002B2CF9AE}" pid="5" name="MSIP_Label_f42aa342-8706-4288-bd11-ebb85995028c_SetDate">
    <vt:lpwstr>2017-12-07T12:23:44.6030499Z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Extended_MSFT_Method">
    <vt:lpwstr>Automatic</vt:lpwstr>
  </property>
  <property fmtid="{D5CDD505-2E9C-101B-9397-08002B2CF9AE}" pid="9" name="Sensitivity">
    <vt:lpwstr>General</vt:lpwstr>
  </property>
</Properties>
</file>